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1" r:id="rId4"/>
    <p:sldId id="261" r:id="rId5"/>
    <p:sldId id="262" r:id="rId6"/>
    <p:sldId id="260" r:id="rId7"/>
    <p:sldId id="263" r:id="rId8"/>
    <p:sldId id="264" r:id="rId9"/>
    <p:sldId id="265" r:id="rId10"/>
    <p:sldId id="266" r:id="rId11"/>
    <p:sldId id="269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EC4CD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017837-97D2-4297-B546-4A7AC09120FB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B201A1-C92B-4304-A384-95D3B3FE861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file:///H:\&#1096;&#1082;&#1086;&#1083;&#1072;\&#1092;&#1077;&#1089;&#1090;&#1080;&#1074;&#1072;&#1083;&#1100;\Kitajskie_muzykanty_-_Kitajskaya_lechebnaya_muzyka_Syui_Mintan_ot_prostudy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tranahandmade.net/wp-content/uploads/2016/03/yajco-origami-31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tranahandmade.net/paperwork/yajco-origami" TargetMode="External"/><Relationship Id="rId2" Type="http://schemas.openxmlformats.org/officeDocument/2006/relationships/hyperlink" Target="http://ped-kopilka.ru/blogs/tatjana-aleksandrovna-karaeva/master-klas-pashalnoe-jaico-romashkovoe-pole-v-tehnike-modulnoe-origami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voimi-rukami-club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Модульное оригами </a:t>
            </a:r>
            <a:r>
              <a:rPr lang="ru-RU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«Пасхальное яйцо и подставка для яйца»</a:t>
            </a:r>
            <a:endParaRPr lang="ru-RU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572008"/>
            <a:ext cx="7854696" cy="1357322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Презентация к мастер-классу</a:t>
            </a:r>
            <a:br>
              <a:rPr lang="ru-RU" dirty="0" smtClean="0"/>
            </a:br>
            <a:r>
              <a:rPr lang="ru-RU" dirty="0" smtClean="0"/>
              <a:t>Марычевой Людмилы Александровны </a:t>
            </a:r>
            <a:endParaRPr lang="ru-RU" dirty="0"/>
          </a:p>
        </p:txBody>
      </p:sp>
      <p:pic>
        <p:nvPicPr>
          <p:cNvPr id="4" name="Kitajskie_muzykanty_-_Kitajskaya_lechebnaya_muzyka_Syui_Mintan_ot_prostud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Kitajskie_muzykanty_-_Kitajskaya_lechebnaya_muzyka_Syui_Mintan_ot_prostudy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itajskie_muzykanty_-_Kitajskaya_lechebnaya_muzyka_Syui_Mintan_ot_prostudy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6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26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4040188" cy="1443054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Далее, выкладываем по 1 белой заготовке в каждом фрагменте. Всего 12 заготовок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285860"/>
            <a:ext cx="4041775" cy="1500198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Надеваем по одному белому модулю одним кармашком на каждую макушку белого. В этом ряду должно быть 24 модуля.</a:t>
            </a:r>
          </a:p>
          <a:p>
            <a:endParaRPr lang="ru-RU" dirty="0"/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786058"/>
            <a:ext cx="3714776" cy="321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071810"/>
            <a:ext cx="4071966" cy="328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157163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выступающие макушки белых заготовок предыдущего ряда надеваем по одной белой заготовке одним кармашком. Средние макушки предыдущего ряда соединяем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голубым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модулем. У нас должно получиться по 3 модуля в каждом фрагменте. Этот ряд имеет 36 модулей.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Снова наращиваем по две белых заготовки. Между ними выкладываем по две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голубых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Получается в каждом фрагменте по 4 заготовки, а в ряду — 48 заготовок.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7364"/>
            <a:ext cx="4040188" cy="65723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b="0" dirty="0"/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000372"/>
            <a:ext cx="4000528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496"/>
            <a:ext cx="4357717" cy="3643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4040188" cy="1514492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следующих рядах нужно уменьшить по одному модулю в каждом фрагменте.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785795"/>
            <a:ext cx="4041775" cy="150019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каждую макушку центрального модуля предыдущего ряда одеваем по одному белому. Этот ряд содержит 24 модуля.</a:t>
            </a:r>
          </a:p>
          <a:p>
            <a:endParaRPr lang="ru-RU" dirty="0"/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571744"/>
            <a:ext cx="3786214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71744"/>
            <a:ext cx="4143404" cy="3500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785794"/>
            <a:ext cx="4040188" cy="1000132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Далее, надевать по одной заготовке на крайние макушки предыдущего ряда.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785794"/>
            <a:ext cx="4041775" cy="172880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Центральные макушки соединяем красной заготовкой. Должно получиться в каждом фрагменте по три модуля. Этот ряд состоит из 36 заготовок.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357430"/>
            <a:ext cx="3786214" cy="3143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571744"/>
            <a:ext cx="4214841" cy="378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4040188" cy="1514492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Чередуем по два красных и одному белому. Белыми заготовками соединяем соседние фрагменты. В этом ряду всего 36 заготовок.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142984"/>
            <a:ext cx="4041775" cy="785818"/>
          </a:xfrm>
        </p:spPr>
        <p:txBody>
          <a:bodyPr>
            <a:normAutofit fontScale="70000" lnSpcReduction="20000"/>
          </a:bodyPr>
          <a:lstStyle/>
          <a:p>
            <a:r>
              <a:rPr lang="ru-RU" sz="29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Далее, выкладываем наоборот: два белых с одним красным. В ряду 36 заготовок.</a:t>
            </a:r>
          </a:p>
          <a:p>
            <a:endParaRPr lang="ru-RU" dirty="0"/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786058"/>
            <a:ext cx="3929090" cy="3214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1744"/>
            <a:ext cx="4214842" cy="35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4040188" cy="1514492"/>
          </a:xfrm>
        </p:spPr>
        <p:txBody>
          <a:bodyPr/>
          <a:lstStyle/>
          <a:p>
            <a:r>
              <a:rPr lang="ru-RU" dirty="0" smtClean="0"/>
              <a:t> </a:t>
            </a:r>
          </a:p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Выкладываем ряд белых, каждый белый на три макушки предыдущего ряда. Всего должно быть 24 заготовки.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357298"/>
            <a:ext cx="4041775" cy="92869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Затем два ряда зелёных, по 24 заготовки в каждом ряду.</a:t>
            </a:r>
          </a:p>
          <a:p>
            <a:endParaRPr lang="ru-RU" dirty="0"/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496"/>
            <a:ext cx="3929090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Пасхальное яйцо из модулей">
            <a:hlinkClick r:id="rId3"/>
          </p:cNvPr>
          <p:cNvPicPr>
            <a:picLocks noGrp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14620"/>
            <a:ext cx="4071966" cy="342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78581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Самый последний ряд будет из жёлтых. Каждый жёлтый надевают на три макушки предыдущего ряда. В ряду всего 24 заготовки.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000372"/>
            <a:ext cx="3643338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C:\Users\Lenovo\Desktop\фото школа\DSC035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571744"/>
            <a:ext cx="4198211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Следующий этап: подставка для яйца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28802"/>
            <a:ext cx="4040188" cy="585798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Делаем цепочку из двух рядов модулей, соединяем их в круг. Получается по 10 модулей в каждом из рядов.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643049"/>
            <a:ext cx="4041775" cy="500067"/>
          </a:xfrm>
        </p:spPr>
        <p:txBody>
          <a:bodyPr>
            <a:normAutofit fontScale="92500" lnSpcReduction="20000"/>
          </a:bodyPr>
          <a:lstStyle/>
          <a:p>
            <a:r>
              <a:rPr lang="ru-RU" sz="2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Белые и жёлтые выкладываем поочерёдно, чередуя их.</a:t>
            </a:r>
          </a:p>
          <a:p>
            <a:endParaRPr lang="ru-RU" dirty="0"/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928934"/>
            <a:ext cx="3500461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6058"/>
            <a:ext cx="4143404" cy="3357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4040188" cy="1514492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Выкладываем белый ряд, повернув их вперёд прямым углом.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142985"/>
            <a:ext cx="4041775" cy="1143007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Затем, нужно отогнуть заготовки к центру.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714620"/>
            <a:ext cx="3857652" cy="321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28868"/>
            <a:ext cx="4214842" cy="3643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4040188" cy="1443054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Выкладываем ряд белых в обычном виде.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71547"/>
            <a:ext cx="4041775" cy="121444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 </a:t>
            </a:r>
          </a:p>
          <a:p>
            <a:r>
              <a:rPr lang="ru-RU" sz="2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Увеличиваем количество заготовок вдвое, перевернув их прямо вперёд.</a:t>
            </a:r>
          </a:p>
          <a:p>
            <a:endParaRPr lang="ru-RU" dirty="0"/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714620"/>
            <a:ext cx="3929090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71744"/>
            <a:ext cx="4143404" cy="3500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752856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Рукоделие 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это удивительный вид творчества, позволяющий создать шедевр за короткое время.</a:t>
            </a:r>
            <a:b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Дерзайте, творите и вы получите истинное удовольствие от вашей работы. </a:t>
            </a:r>
          </a:p>
          <a:p>
            <a:endParaRPr lang="ru-RU" sz="320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785794"/>
            <a:ext cx="4040188" cy="121444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нас стало 20 заготовок.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71547"/>
            <a:ext cx="4041775" cy="1443054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Последний ряд выложим жёлтыми в обычном положении.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357430"/>
            <a:ext cx="4214842" cy="392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643182"/>
            <a:ext cx="3929089" cy="328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4040188" cy="1585930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Делаем вторую часть подставки аналогично первой. Последний ряд выложим белыми.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928671"/>
            <a:ext cx="4041775" cy="1000132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Склеиваем клеевым пистолетом обе части подставки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Lenovo\Desktop\фото школа\DSC035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643182"/>
            <a:ext cx="3643338" cy="3668898"/>
          </a:xfrm>
          <a:prstGeom prst="rect">
            <a:avLst/>
          </a:prstGeom>
          <a:noFill/>
        </p:spPr>
      </p:pic>
      <p:pic>
        <p:nvPicPr>
          <p:cNvPr id="4100" name="Picture 4" descr="C:\Users\Lenovo\Desktop\фото школа\DSC0350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214554"/>
            <a:ext cx="2928958" cy="2912771"/>
          </a:xfrm>
          <a:prstGeom prst="rect">
            <a:avLst/>
          </a:prstGeom>
          <a:noFill/>
        </p:spPr>
      </p:pic>
      <p:pic>
        <p:nvPicPr>
          <p:cNvPr id="11" name="Рисунок 10" descr="Пасхальное яйцо из модулей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71942"/>
            <a:ext cx="3214742" cy="264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Ставим яйцо на подставку.</a:t>
            </a:r>
            <a:b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Вот что получилось в итоге: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C:\Users\Lenovo\Desktop\фото школа\DSC035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41433"/>
            <a:ext cx="4038600" cy="3792772"/>
          </a:xfrm>
          <a:prstGeom prst="rect">
            <a:avLst/>
          </a:prstGeom>
          <a:noFill/>
        </p:spPr>
      </p:pic>
      <p:pic>
        <p:nvPicPr>
          <p:cNvPr id="5123" name="Picture 3" descr="C:\Users\Lenovo\Desktop\фото школа\DSC035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55233"/>
            <a:ext cx="4038600" cy="3965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Источники: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 smtClean="0">
                <a:solidFill>
                  <a:srgbClr val="FFFF00"/>
                </a:solidFill>
                <a:hlinkClick r:id="rId2"/>
              </a:rPr>
              <a:t>http://ped-kopilka.ru/blogs/tatjana-aleksandrovna-karaeva/master-klas-pashalnoe-jaico-romashkovoe-pole-v-tehnike-modulnoe-origami.html</a:t>
            </a:r>
            <a:r>
              <a:rPr lang="ru-RU" u="sng" dirty="0" smtClean="0">
                <a:solidFill>
                  <a:srgbClr val="FFFF00"/>
                </a:solidFill>
              </a:rPr>
              <a:t/>
            </a:r>
            <a:br>
              <a:rPr lang="ru-RU" u="sng" dirty="0" smtClean="0">
                <a:solidFill>
                  <a:srgbClr val="FFFF00"/>
                </a:solidFill>
              </a:rPr>
            </a:br>
            <a:endParaRPr lang="ru-RU" dirty="0" smtClean="0">
              <a:solidFill>
                <a:srgbClr val="FFFF00"/>
              </a:solidFill>
            </a:endParaRPr>
          </a:p>
          <a:p>
            <a:r>
              <a:rPr lang="ru-RU" u="sng" dirty="0" smtClean="0">
                <a:solidFill>
                  <a:srgbClr val="FFFF00"/>
                </a:solidFill>
                <a:hlinkClick r:id="rId3"/>
              </a:rPr>
              <a:t>http://stranahandmade.net/paperwork/yajco-origami</a:t>
            </a:r>
            <a:r>
              <a:rPr lang="ru-RU" u="sng" dirty="0" smtClean="0">
                <a:solidFill>
                  <a:srgbClr val="FFFF00"/>
                </a:solidFill>
              </a:rPr>
              <a:t/>
            </a:r>
            <a:br>
              <a:rPr lang="ru-RU" u="sng" dirty="0" smtClean="0">
                <a:solidFill>
                  <a:srgbClr val="FFFF00"/>
                </a:solidFill>
              </a:rPr>
            </a:br>
            <a:endParaRPr lang="ru-RU" dirty="0" smtClean="0">
              <a:solidFill>
                <a:srgbClr val="FFFF00"/>
              </a:solidFill>
            </a:endParaRPr>
          </a:p>
          <a:p>
            <a:r>
              <a:rPr lang="ru-RU" u="sng" dirty="0" smtClean="0">
                <a:solidFill>
                  <a:srgbClr val="FFFF00"/>
                </a:solidFill>
                <a:hlinkClick r:id="rId4"/>
              </a:rPr>
              <a:t>http://svoimi-rukami-club.ru</a:t>
            </a: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20717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 такое оригами?</a:t>
            </a:r>
            <a:b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1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Оригами</a:t>
            </a: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(в переводе с японского «сложенная бумага») -древнее искусство складывания фигурок из бумаги.</a:t>
            </a:r>
            <a:endParaRPr lang="ru-RU" sz="31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714620"/>
            <a:ext cx="4040188" cy="1285884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Классическое оригами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складывается из одного квадратного листа бумаги.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2357430"/>
            <a:ext cx="4041775" cy="7143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Модульное оригами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3071810"/>
            <a:ext cx="4041775" cy="3288510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из одинаковых модулей, путём вкладывания их друг в друга, изготавливается объемная , интересная фигура.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Lenovo\Desktop\фото школа\DSC0351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413329">
            <a:off x="263223" y="4624504"/>
            <a:ext cx="1984894" cy="1857385"/>
          </a:xfrm>
          <a:prstGeom prst="rect">
            <a:avLst/>
          </a:prstGeom>
          <a:noFill/>
        </p:spPr>
      </p:pic>
      <p:pic>
        <p:nvPicPr>
          <p:cNvPr id="10" name="Picture 2" descr="C:\Users\Lenovo\Desktop\фото школа\DSC03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5031">
            <a:off x="2681404" y="3802066"/>
            <a:ext cx="1918646" cy="1774261"/>
          </a:xfrm>
          <a:prstGeom prst="rect">
            <a:avLst/>
          </a:prstGeom>
          <a:noFill/>
        </p:spPr>
      </p:pic>
      <p:pic>
        <p:nvPicPr>
          <p:cNvPr id="13" name="Picture 2" descr="C:\Users\Lenovo\Desktop\фото школа\DSC03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429132"/>
            <a:ext cx="2928958" cy="2196719"/>
          </a:xfrm>
          <a:prstGeom prst="rect">
            <a:avLst/>
          </a:prstGeom>
          <a:noFill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33363C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складывается из одного квадратного листа бумаги.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2143116"/>
            <a:ext cx="2743200" cy="41052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Лист можно поделить на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16, 32, 64 части.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Мы будем делить на 32части.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Пасхальное яйцо из модулей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285860"/>
            <a:ext cx="323088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86808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Пасхального яйца оригами нам потребуется: </a:t>
            </a:r>
            <a:b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121 жёлтый модуль, 96 зелёных, 396 белых, 96 красных, 48 синих.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50" name="Picture 2" descr="C:\Users\Lenovo\Desktop\фото школа\DSC035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48463"/>
            <a:ext cx="3971924" cy="3843227"/>
          </a:xfrm>
          <a:prstGeom prst="rect">
            <a:avLst/>
          </a:prstGeom>
          <a:noFill/>
        </p:spPr>
      </p:pic>
      <p:pic>
        <p:nvPicPr>
          <p:cNvPr id="2051" name="Picture 3" descr="C:\Users\Lenovo\Desktop\фото школа\DSC034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29401"/>
            <a:ext cx="3710014" cy="3861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Приступаем к сборке модулей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14282" y="1785926"/>
            <a:ext cx="4283106" cy="928694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Делаем цепочку из двух рядов, по 6 модулей в каждом ряду и замыкаем её в круг. </a:t>
            </a:r>
          </a:p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half" idx="3"/>
          </p:nvPr>
        </p:nvSpPr>
        <p:spPr>
          <a:xfrm>
            <a:off x="4645025" y="1500174"/>
            <a:ext cx="4498975" cy="1714511"/>
          </a:xfrm>
        </p:spPr>
        <p:txBody>
          <a:bodyPr>
            <a:no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Далее, увеличиваем количество модулей в два раза, надевая на каждый угол (макушку модулей) предыдущего ряда по 1 модулю одним кармашком, модулей становится 12 штук.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Содержимое 15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00372"/>
            <a:ext cx="350046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16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00438"/>
            <a:ext cx="385765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42984"/>
            <a:ext cx="4040188" cy="1371616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Добавляем ещё один ряд модулей из жёлтой бумаги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643050"/>
            <a:ext cx="4213255" cy="857256"/>
          </a:xfrm>
        </p:spPr>
        <p:txBody>
          <a:bodyPr>
            <a:normAutofit fontScale="92500" lnSpcReduction="10000"/>
          </a:bodyPr>
          <a:lstStyle/>
          <a:p>
            <a:r>
              <a:rPr lang="ru-RU" sz="2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Ещё раз увеличиваю количество модулей в два раза, их стало 24 штуки. (5 ряд)</a:t>
            </a:r>
          </a:p>
          <a:p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786058"/>
            <a:ext cx="364333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86058"/>
            <a:ext cx="38576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214422"/>
            <a:ext cx="4000528" cy="1214446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Выкладываем два ряда модулей из зелёной бумаги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00174"/>
            <a:ext cx="4041775" cy="1285883"/>
          </a:xfrm>
        </p:spPr>
        <p:txBody>
          <a:bodyPr>
            <a:no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Далее, идёт белый ряд.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следующем ряду чередуем белые и красные модули.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каждый угол красного модуля навешиваем по 1 красному модулю одним кармашком. Всего в ряду 36 штук модулей.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14620"/>
            <a:ext cx="364333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286124"/>
            <a:ext cx="3929090" cy="3143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4040188" cy="1300178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этом ряду у нас 2 белых модуля, 1 красный, и так далее, З6 штук.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357298"/>
            <a:ext cx="4041775" cy="1428760"/>
          </a:xfrm>
        </p:spPr>
        <p:txBody>
          <a:bodyPr>
            <a:normAutofit fontScale="25000" lnSpcReduction="20000"/>
          </a:bodyPr>
          <a:lstStyle/>
          <a:p>
            <a:r>
              <a:rPr lang="ru-RU" sz="8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Следующий ряд — все белые. С этого ряда работа делится на фрагменты, всего их будет 12. В этом ряду 24 белых заготовок. Каждый фрагмент — это 2 белых заготовки.</a:t>
            </a:r>
          </a:p>
          <a:p>
            <a:endParaRPr lang="ru-RU" dirty="0"/>
          </a:p>
        </p:txBody>
      </p:sp>
      <p:pic>
        <p:nvPicPr>
          <p:cNvPr id="7" name="Содержимое 6" descr="Пасхальное яйцо из модулей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500306"/>
            <a:ext cx="3714776" cy="307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Пасхальное яйцо из модулей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28934"/>
            <a:ext cx="4071966" cy="3357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188</TotalTime>
  <Words>477</Words>
  <Application>Microsoft Office PowerPoint</Application>
  <PresentationFormat>Экран (4:3)</PresentationFormat>
  <Paragraphs>53</Paragraphs>
  <Slides>23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Модульное оригами «Пасхальное яйцо и подставка для яйца»</vt:lpstr>
      <vt:lpstr>Мастер-класс</vt:lpstr>
      <vt:lpstr>   Что такое оригами?  «Оригами (в переводе с японского «сложенная бумага») -древнее искусство складывания фигурок из бумаги.</vt:lpstr>
      <vt:lpstr>Слайд 4</vt:lpstr>
      <vt:lpstr>             Для Пасхального яйца оригами нам потребуется:  121 жёлтый модуль, 96 зелёных, 396 белых, 96 красных, 48 синих. </vt:lpstr>
      <vt:lpstr>Приступаем к сборке модулей</vt:lpstr>
      <vt:lpstr>Слайд 7</vt:lpstr>
      <vt:lpstr>Слайд 8</vt:lpstr>
      <vt:lpstr>Слайд 9</vt:lpstr>
      <vt:lpstr>Слайд 10</vt:lpstr>
      <vt:lpstr>На выступающие макушки белых заготовок предыдущего ряда надеваем по одной белой заготовке одним кармашком. Средние макушки предыдущего ряда соединяем голубым модулем. У нас должно получиться по 3 модуля в каждом фрагменте. Этот ряд имеет 36 модулей. . Снова наращиваем по две белых заготовки. Между ними выкладываем по две голубых. Получается в каждом фрагменте по 4 заготовки, а в ряду — 48 заготовок. </vt:lpstr>
      <vt:lpstr>Слайд 12</vt:lpstr>
      <vt:lpstr>Слайд 13</vt:lpstr>
      <vt:lpstr>Слайд 14</vt:lpstr>
      <vt:lpstr>Слайд 15</vt:lpstr>
      <vt:lpstr>Самый последний ряд будет из жёлтых. Каждый жёлтый надевают на три макушки предыдущего ряда. В ряду всего 24 заготовки.</vt:lpstr>
      <vt:lpstr>Следующий этап: подставка для яйца</vt:lpstr>
      <vt:lpstr>Слайд 18</vt:lpstr>
      <vt:lpstr>Слайд 19</vt:lpstr>
      <vt:lpstr>Слайд 20</vt:lpstr>
      <vt:lpstr>Слайд 21</vt:lpstr>
      <vt:lpstr>Ставим яйцо на подставку.  Вот что получилось в итоге:</vt:lpstr>
      <vt:lpstr>Источники: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Модульное оригами «Пасхальное яйцо и подставка к пасхальному яйцу»</dc:title>
  <dc:creator>Lenovo</dc:creator>
  <cp:lastModifiedBy>Lenovo</cp:lastModifiedBy>
  <cp:revision>22</cp:revision>
  <dcterms:created xsi:type="dcterms:W3CDTF">2017-03-29T12:17:06Z</dcterms:created>
  <dcterms:modified xsi:type="dcterms:W3CDTF">2018-01-14T05:15:02Z</dcterms:modified>
</cp:coreProperties>
</file>