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2DAD-FE5E-435E-8F21-29A69658B070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4566F-306A-4DA5-99D4-07F33E7DD7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99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2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6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41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61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7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6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7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3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4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1012-F596-4F6F-8241-C3B9FE65EB71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DE6B-0BBE-4607-B2AF-CBA6E8AB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2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568952" cy="122413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КОУ ВО «</a:t>
            </a:r>
            <a:r>
              <a:rPr lang="ru-RU" sz="3200" dirty="0" err="1" smtClean="0">
                <a:solidFill>
                  <a:schemeClr val="tx2"/>
                </a:solidFill>
              </a:rPr>
              <a:t>Бутурлиновская</a:t>
            </a:r>
            <a:r>
              <a:rPr lang="ru-RU" sz="3200" dirty="0" smtClean="0">
                <a:solidFill>
                  <a:schemeClr val="tx2"/>
                </a:solidFill>
              </a:rPr>
              <a:t> школа-интернат </a:t>
            </a:r>
            <a:r>
              <a:rPr lang="ru-RU" sz="3200" dirty="0" smtClean="0">
                <a:solidFill>
                  <a:schemeClr val="tx2"/>
                </a:solidFill>
              </a:rPr>
              <a:t>для обучающихся с ОВЗ</a:t>
            </a:r>
            <a:r>
              <a:rPr lang="ru-RU" sz="3200" dirty="0" smtClean="0">
                <a:solidFill>
                  <a:schemeClr val="tx2"/>
                </a:solidFill>
              </a:rPr>
              <a:t>»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Воронежской области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3888432"/>
          </a:xfrm>
          <a:blipFill>
            <a:blip r:embed="rId2" cstate="print"/>
            <a:tile tx="0" ty="0" sx="100000" sy="100000" flip="none" algn="tl"/>
          </a:blipFill>
        </p:spPr>
        <p:txBody>
          <a:bodyPr anchor="t">
            <a:normAutofit fontScale="25000" lnSpcReduction="20000"/>
          </a:bodyPr>
          <a:lstStyle/>
          <a:p>
            <a:pPr algn="just">
              <a:lnSpc>
                <a:spcPts val="2065"/>
              </a:lnSpc>
              <a:spcBef>
                <a:spcPts val="4200"/>
              </a:spcBef>
              <a:spcAft>
                <a:spcPts val="0"/>
              </a:spcAft>
              <a:tabLst>
                <a:tab pos="6110605" algn="r"/>
              </a:tabLst>
            </a:pPr>
            <a:endParaRPr lang="ru-RU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ts val="2065"/>
              </a:lnSpc>
              <a:spcBef>
                <a:spcPts val="4200"/>
              </a:spcBef>
              <a:spcAft>
                <a:spcPts val="0"/>
              </a:spcAft>
              <a:tabLst>
                <a:tab pos="6110605" algn="r"/>
              </a:tabLst>
            </a:pPr>
            <a:r>
              <a:rPr lang="ru-RU" sz="216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МАСТЕР-КЛАСС</a:t>
            </a:r>
          </a:p>
          <a:p>
            <a:pPr>
              <a:lnSpc>
                <a:spcPts val="2065"/>
              </a:lnSpc>
              <a:spcBef>
                <a:spcPts val="4200"/>
              </a:spcBef>
              <a:spcAft>
                <a:spcPts val="0"/>
              </a:spcAft>
              <a:tabLst>
                <a:tab pos="6110605" algn="r"/>
              </a:tabLst>
            </a:pPr>
            <a:r>
              <a:rPr lang="ru-RU" sz="14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ОБУЧЕНИЕ ТЕХНИКЕ</a:t>
            </a:r>
          </a:p>
          <a:p>
            <a:pPr>
              <a:lnSpc>
                <a:spcPts val="2065"/>
              </a:lnSpc>
              <a:spcBef>
                <a:spcPts val="4200"/>
              </a:spcBef>
              <a:spcAft>
                <a:spcPts val="0"/>
              </a:spcAft>
              <a:tabLst>
                <a:tab pos="6110605" algn="r"/>
              </a:tabLst>
            </a:pPr>
            <a:r>
              <a:rPr lang="ru-RU" sz="144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СУХОГО ВАЛЯНИЯ</a:t>
            </a:r>
          </a:p>
          <a:p>
            <a:pPr>
              <a:lnSpc>
                <a:spcPts val="2065"/>
              </a:lnSpc>
              <a:spcBef>
                <a:spcPts val="4200"/>
              </a:spcBef>
              <a:spcAft>
                <a:spcPts val="0"/>
              </a:spcAft>
              <a:tabLst>
                <a:tab pos="6110605" algn="r"/>
              </a:tabLst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ИГОТОВЛЕНИЕ ОБЪЁМНОЙ ИГРУШКИ «ЙОКШИРСКОГО ТЕРЬЕРА»</a:t>
            </a:r>
          </a:p>
          <a:p>
            <a:pPr algn="r">
              <a:lnSpc>
                <a:spcPts val="2065"/>
              </a:lnSpc>
              <a:spcBef>
                <a:spcPts val="4200"/>
              </a:spcBef>
              <a:spcAft>
                <a:spcPts val="0"/>
              </a:spcAft>
              <a:tabLst>
                <a:tab pos="6110605" algn="r"/>
              </a:tabLst>
            </a:pPr>
            <a:r>
              <a:rPr lang="ru-RU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Times New Roman"/>
              </a:rPr>
              <a:t>Выполнила: Бойко Галина Ивановна воспитатель высшей квалификационной категории</a:t>
            </a:r>
          </a:p>
          <a:p>
            <a:pPr algn="r">
              <a:lnSpc>
                <a:spcPts val="2065"/>
              </a:lnSpc>
              <a:spcBef>
                <a:spcPts val="4200"/>
              </a:spcBef>
              <a:spcAft>
                <a:spcPts val="0"/>
              </a:spcAft>
              <a:tabLst>
                <a:tab pos="6110605" algn="r"/>
              </a:tabLst>
            </a:pPr>
            <a:r>
              <a:rPr lang="ru-RU" sz="2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48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№6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00809"/>
            <a:ext cx="4038600" cy="42484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Снова опускаем вниз верхнюю половинку следующей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привалянной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пряди.</a:t>
            </a:r>
          </a:p>
          <a:p>
            <a:endParaRPr lang="ru-RU" dirty="0"/>
          </a:p>
        </p:txBody>
      </p:sp>
      <p:pic>
        <p:nvPicPr>
          <p:cNvPr id="5" name="Объект 4" descr="229435_93402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5"/>
          <a:stretch>
            <a:fillRect/>
          </a:stretch>
        </p:blipFill>
        <p:spPr bwMode="auto">
          <a:xfrm>
            <a:off x="876300" y="1780365"/>
            <a:ext cx="3200400" cy="4165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74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№7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Приваливая прядь за прядкой, продвигаемся вверх по лапке. Всего потребуется сделать 3-4 круга, в зависимости от высоты лапки.</a:t>
            </a:r>
          </a:p>
        </p:txBody>
      </p:sp>
      <p:pic>
        <p:nvPicPr>
          <p:cNvPr id="5" name="Объект 4" descr="229436_60568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"/>
          <a:stretch>
            <a:fillRect/>
          </a:stretch>
        </p:blipFill>
        <p:spPr bwMode="auto">
          <a:xfrm>
            <a:off x="876300" y="1772816"/>
            <a:ext cx="3200400" cy="4160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229437_18191nothumb500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>
            <a:off x="4711700" y="1774031"/>
            <a:ext cx="3604716" cy="417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3984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№8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00809"/>
            <a:ext cx="4038600" cy="43204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Готовая лапка.</a:t>
            </a:r>
          </a:p>
        </p:txBody>
      </p:sp>
      <p:pic>
        <p:nvPicPr>
          <p:cNvPr id="5" name="Объект 4" descr="229440_85770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>
            <a:off x="899592" y="1774031"/>
            <a:ext cx="3384376" cy="417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24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№9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1700809"/>
            <a:ext cx="36004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Так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выглядят все 4 лапки после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омохначивания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».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42_63981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3"/>
          <a:stretch>
            <a:fillRect/>
          </a:stretch>
        </p:blipFill>
        <p:spPr bwMode="auto">
          <a:xfrm>
            <a:off x="827584" y="1792989"/>
            <a:ext cx="3888432" cy="4140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768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№10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Самое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время приступить к оформлению головы будущего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терьерчика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Начинаем с прядки под подбородком и продвигаемся вокруг головы. Прядки приваливаем точно также как и раньше – посередине.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43_60872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2"/>
          <a:stretch>
            <a:fillRect/>
          </a:stretch>
        </p:blipFill>
        <p:spPr bwMode="auto">
          <a:xfrm>
            <a:off x="827584" y="1786745"/>
            <a:ext cx="3096344" cy="3874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229444_96602nothumb500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7"/>
          <a:stretch>
            <a:fillRect/>
          </a:stretch>
        </p:blipFill>
        <p:spPr bwMode="auto">
          <a:xfrm>
            <a:off x="4648200" y="1988840"/>
            <a:ext cx="3668216" cy="3559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689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№11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00809"/>
            <a:ext cx="3668216" cy="42484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Опускаем верхние половинки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приваляных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прядок и получаем пушистый воротничок.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50_66390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5"/>
          <a:stretch>
            <a:fillRect/>
          </a:stretch>
        </p:blipFill>
        <p:spPr bwMode="auto">
          <a:xfrm>
            <a:off x="899592" y="1780365"/>
            <a:ext cx="3384376" cy="4165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901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№12 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Чуть выше начинаем работу со следующей прядкой, обходя голову по кругу.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55_90315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2"/>
          <a:stretch>
            <a:fillRect/>
          </a:stretch>
        </p:blipFill>
        <p:spPr bwMode="auto">
          <a:xfrm>
            <a:off x="806450" y="1786744"/>
            <a:ext cx="3340100" cy="415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229456_83671nothumb500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>
            <a:off x="4860032" y="1774031"/>
            <a:ext cx="3477518" cy="417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919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№13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Нос 	пока 	остается 	«голым».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57_49423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5"/>
          <a:stretch>
            <a:fillRect/>
          </a:stretch>
        </p:blipFill>
        <p:spPr bwMode="auto">
          <a:xfrm>
            <a:off x="899592" y="2305449"/>
            <a:ext cx="3816424" cy="3115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181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№14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76873"/>
            <a:ext cx="403860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основания ушек приваливаем тонкие пряди, разнообразив их вторым основным цветом шерстки песика.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58_51071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7"/>
          <a:stretch>
            <a:fillRect/>
          </a:stretch>
        </p:blipFill>
        <p:spPr bwMode="auto">
          <a:xfrm>
            <a:off x="827584" y="2374671"/>
            <a:ext cx="3668216" cy="2977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3730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№15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3888432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Создаем мохнатость затылка нашего терьера. Последовательно приваливая пряди посередине, постепенно закрываем голый затылок, поднимаемся к ушам. Верхнюю половину последней пряди опускать не будем. Она нам понадобиться для создания озорного хохолка.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59_29242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0"/>
          <a:stretch>
            <a:fillRect/>
          </a:stretch>
        </p:blipFill>
        <p:spPr bwMode="auto">
          <a:xfrm>
            <a:off x="755576" y="1700809"/>
            <a:ext cx="3528392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326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Изготовление объёмной игрушки «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Йокширского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терьера».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2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ea typeface="Calibri"/>
                <a:cs typeface="Arial" pitchFamily="34" charset="0"/>
              </a:rPr>
              <a:t>       </a:t>
            </a: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Данное занятие направлено на:</a:t>
            </a:r>
            <a:endParaRPr lang="ru-RU" sz="1400" dirty="0"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507365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представление обучающихся о технике сухого валяния (</a:t>
            </a:r>
            <a:r>
              <a:rPr lang="ru-RU" sz="1400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фильцевания</a:t>
            </a: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);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507365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развитие практических навыков по изготовлению объёмной игрушки.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       Изготовление объемной игрушки «</a:t>
            </a:r>
            <a:r>
              <a:rPr lang="ru-RU" sz="1400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Йокширского</a:t>
            </a: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терьера» рассчитано на 8 учебных занятия по      40 	минут. В зависимости от размера и сложности выполнения игрушки, количество занятий 	увеличивается. Данное занятие проводится для детей 13-16 лет.</a:t>
            </a:r>
            <a:endParaRPr lang="ru-RU" sz="1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400" b="1" dirty="0" smtClean="0">
                <a:latin typeface="Arial" pitchFamily="34" charset="0"/>
                <a:ea typeface="Calibri"/>
                <a:cs typeface="Arial" pitchFamily="34" charset="0"/>
              </a:rPr>
              <a:t>       </a:t>
            </a:r>
            <a:r>
              <a:rPr lang="ru-RU" sz="1400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Цель:</a:t>
            </a: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Знакомство обучающихся с техникой изготовления объёмной игрушки из непрядёной шерсти   путём сухого валяния. </a:t>
            </a:r>
            <a:endParaRPr lang="ru-RU" sz="1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>       </a:t>
            </a:r>
            <a:r>
              <a:rPr lang="ru-RU" sz="1400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Задачи:</a:t>
            </a:r>
            <a:endParaRPr lang="ru-RU" sz="1400" dirty="0"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активизировать и расширить знания детей о технике сухого валяния;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стимулировать развитие мелкой моторики и умение работать с иголкой для </a:t>
            </a:r>
            <a:r>
              <a:rPr lang="ru-RU" sz="1400" dirty="0" err="1" smtClean="0">
                <a:effectLst/>
                <a:latin typeface="Arial" pitchFamily="34" charset="0"/>
                <a:ea typeface="Calibri"/>
                <a:cs typeface="Arial" pitchFamily="34" charset="0"/>
              </a:rPr>
              <a:t>фильцевания</a:t>
            </a: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развивать воображение, фантазию, внимание, творческий потенциал, творческие способности детей;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научить соединять отдельные элементы в единое целое;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научить самостоятельно изготавливать игрушку из непрядёной шерсти;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воспитывать трудолюбие, аккуратность, усидчивость, умение доводить начатое дело до конца.</a:t>
            </a:r>
          </a:p>
          <a:p>
            <a:pPr>
              <a:buFont typeface="Wingdings" pitchFamily="2" charset="2"/>
              <a:buChar char="Ø"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84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№16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772816"/>
            <a:ext cx="4176464" cy="4176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Переходим к передней части мордочки, а именно к хохолку. Для этого берем достаточно толстую прядку шерсти, и приваливаем ее по дуге, слева направо: от левого ушка к переносице и от переносицы к правому уху. Сверху по желанию можно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привалять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серую шерстку. Помним, что на затылке у нас осталась половинка прядки, которую мы соединим с хохолком и завяжем бантик.</a:t>
            </a:r>
          </a:p>
          <a:p>
            <a:endParaRPr lang="ru-RU" sz="2000" dirty="0"/>
          </a:p>
        </p:txBody>
      </p:sp>
      <p:pic>
        <p:nvPicPr>
          <p:cNvPr id="5" name="Объект 4" descr="229461_99765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6"/>
          <a:stretch>
            <a:fillRect/>
          </a:stretch>
        </p:blipFill>
        <p:spPr bwMode="auto">
          <a:xfrm>
            <a:off x="800100" y="1797723"/>
            <a:ext cx="3352800" cy="41309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818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№17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00807"/>
            <a:ext cx="3812232" cy="42484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Теперь на выпуклую часть мордочки укладываем горизонтально достаточно толстую прядь шерсти и приваливаем ее по середине. Это будет наша борода.</a:t>
            </a:r>
          </a:p>
          <a:p>
            <a:endParaRPr lang="ru-RU" dirty="0"/>
          </a:p>
        </p:txBody>
      </p:sp>
      <p:pic>
        <p:nvPicPr>
          <p:cNvPr id="5" name="Объект 4" descr="229462_21530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>
            <a:off x="827584" y="1774031"/>
            <a:ext cx="3528392" cy="417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47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№18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00807"/>
            <a:ext cx="3812232" cy="4320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 самую выпуклую точку мордочки приваливаем нос из черной шерсти. Нос также можно слепить из любого пластика и приклеить. Далее определяем местонахождение глазок, шилом делаем отверстия под ножку глазика и пришиваем.</a:t>
            </a:r>
          </a:p>
          <a:p>
            <a:endParaRPr lang="ru-RU" dirty="0"/>
          </a:p>
        </p:txBody>
      </p:sp>
      <p:pic>
        <p:nvPicPr>
          <p:cNvPr id="5" name="Объект 4" descr="229463_81169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5"/>
          <a:stretch>
            <a:fillRect/>
          </a:stretch>
        </p:blipFill>
        <p:spPr bwMode="auto">
          <a:xfrm>
            <a:off x="914400" y="1780365"/>
            <a:ext cx="3124200" cy="4165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4867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№19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2204865"/>
            <a:ext cx="3168352" cy="31683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Вид нашего нестриженного терьера сбоку.</a:t>
            </a:r>
          </a:p>
          <a:p>
            <a:endParaRPr lang="ru-RU" dirty="0"/>
          </a:p>
        </p:txBody>
      </p:sp>
      <p:pic>
        <p:nvPicPr>
          <p:cNvPr id="5" name="Объект 4" descr="229466_72224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42"/>
          <a:stretch>
            <a:fillRect/>
          </a:stretch>
        </p:blipFill>
        <p:spPr bwMode="auto">
          <a:xfrm>
            <a:off x="899592" y="2311216"/>
            <a:ext cx="3960440" cy="3103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5553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№20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Теперь начнем осваивать работу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груммера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подстрижём нашу собачку. Аккуратно причесываем волоски на голове и лапках. Сначала обычными ножницами стрижем волоски на ножках, а затем формируем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красивую бородку   и 	затылок.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67_86534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>
            <a:off x="827584" y="1916831"/>
            <a:ext cx="3600400" cy="3888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229470_49969nothumb500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65"/>
          <a:stretch>
            <a:fillRect/>
          </a:stretch>
        </p:blipFill>
        <p:spPr bwMode="auto">
          <a:xfrm>
            <a:off x="4788024" y="2276872"/>
            <a:ext cx="3600400" cy="3168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322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№21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заключительном этапе добавляем на спинку несколько прядок (по 2 с каждой стороны) темной шерсти, приваливаем их и стрижём.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74_95939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>
            <a:off x="683568" y="2132856"/>
            <a:ext cx="3812232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229475_54165nothumb500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9"/>
          <a:stretch>
            <a:fillRect/>
          </a:stretch>
        </p:blipFill>
        <p:spPr bwMode="auto">
          <a:xfrm>
            <a:off x="4716016" y="2132856"/>
            <a:ext cx="3816424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2861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204864"/>
            <a:ext cx="59766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Подведение  итогов, анализ и обсуждение готового изделия. Повторение и закрепление теоретической части занятия. </a:t>
            </a:r>
          </a:p>
        </p:txBody>
      </p:sp>
    </p:spTree>
    <p:extLst>
      <p:ext uri="{BB962C8B-B14F-4D97-AF65-F5344CB8AC3E}">
        <p14:creationId xmlns:p14="http://schemas.microsoft.com/office/powerpoint/2010/main" val="57306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Классификация 	игл 	для 	валяния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Иглы для сухого валяния (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Filznadel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изготавливают из закаленной стали. Благодаря чему, они обладают хорошей упругостью и во время работы не гнутся. Когда вы, втыкаете иголку в шерсть, то насечки в нижней части иглы, зацепляют волокна шерсти и проталкивают их в нижние слои. В результате чего, происходит спутывание шерстяных волокон.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Строение иглы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Игла состоит из: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1.Рукоятка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2.Стержень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3.Промежуточная часть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4.Конусная часть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5.Рабочая часть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6.Наконечник</a:t>
            </a:r>
          </a:p>
          <a:p>
            <a:endParaRPr lang="ru-RU" dirty="0"/>
          </a:p>
        </p:txBody>
      </p:sp>
      <p:pic>
        <p:nvPicPr>
          <p:cNvPr id="5" name="Объект 4" descr="Igla-2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0" y="1700808"/>
            <a:ext cx="3470920" cy="4324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Этапы выполнения объёмной игрушки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04865"/>
            <a:ext cx="4038600" cy="3240360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Этап №1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Для начала сваляем голенькую фигурку будущей собачки техникой сухого валяния без каркаса. Длина: 15-16 см. Высота: 18-20 см.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30_83526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86"/>
          <a:stretch>
            <a:fillRect/>
          </a:stretch>
        </p:blipFill>
        <p:spPr bwMode="auto">
          <a:xfrm>
            <a:off x="457200" y="2325337"/>
            <a:ext cx="4038600" cy="3075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861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№2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348881"/>
            <a:ext cx="4038600" cy="2952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Вытаскиваем тонкую прядь шерсти. Длинна пряди получится около 10 см. Прядь не должна быть слишком густой, иначе это придаст песику излишнюю 	пушистость.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31_22043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66"/>
          <a:stretch>
            <a:fillRect/>
          </a:stretch>
        </p:blipFill>
        <p:spPr bwMode="auto">
          <a:xfrm>
            <a:off x="457200" y="2501594"/>
            <a:ext cx="4038600" cy="2723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125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№3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Начинаем с низа любой ноги. Распределяем прядь вокруг лапки и начинаем приваливать ее посредине, обходя лапку по кругу. Для этого используют	  иглу	 № 38	 звездчатую.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32_64122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5"/>
          <a:stretch>
            <a:fillRect/>
          </a:stretch>
        </p:blipFill>
        <p:spPr bwMode="auto">
          <a:xfrm>
            <a:off x="457200" y="1970794"/>
            <a:ext cx="4038600" cy="3784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40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№4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2817"/>
            <a:ext cx="4038600" cy="41044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приваливания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опускаем верхнюю половинку прядки вниз.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33_55744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>
            <a:fillRect/>
          </a:stretch>
        </p:blipFill>
        <p:spPr bwMode="auto">
          <a:xfrm>
            <a:off x="806450" y="1812147"/>
            <a:ext cx="3340100" cy="4102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194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 №5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00809"/>
            <a:ext cx="4038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Следующую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прядку начинаем приваливать через 1 – 1,5 см. от первой точно таким же способом – посередине прядки вокруг лапки.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 descr="229434_38322nothumb50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2"/>
          <a:stretch>
            <a:fillRect/>
          </a:stretch>
        </p:blipFill>
        <p:spPr bwMode="auto">
          <a:xfrm>
            <a:off x="806450" y="1786744"/>
            <a:ext cx="3340100" cy="4152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025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682</Words>
  <Application>Microsoft Office PowerPoint</Application>
  <PresentationFormat>Экран (4:3)</PresentationFormat>
  <Paragraphs>69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Тема Office</vt:lpstr>
      <vt:lpstr>КОУ ВО «Бутурлиновская школа-интернат для обучающихся с ОВЗ» Воронежской области</vt:lpstr>
      <vt:lpstr>Изготовление объёмной игрушки «Йокширского терьера». </vt:lpstr>
      <vt:lpstr>Классификация  игл  для  валяния</vt:lpstr>
      <vt:lpstr>Строение иглы</vt:lpstr>
      <vt:lpstr>Этапы выполнения объёмной игрушки</vt:lpstr>
      <vt:lpstr>Этап №2</vt:lpstr>
      <vt:lpstr>Этап №3</vt:lpstr>
      <vt:lpstr>Этап №4</vt:lpstr>
      <vt:lpstr>Этап №5</vt:lpstr>
      <vt:lpstr>Этап №6</vt:lpstr>
      <vt:lpstr>Этап №7 Приваливая прядь за прядкой, продвигаемся вверх по лапке. Всего потребуется сделать 3-4 круга, в зависимости от высоты лапки.</vt:lpstr>
      <vt:lpstr>Этап №8</vt:lpstr>
      <vt:lpstr>Этап №9</vt:lpstr>
      <vt:lpstr>Этап №10   Самое время приступить к оформлению головы будущего терьерчика. Начинаем с прядки под подбородком и продвигаемся вокруг головы. Прядки приваливаем точно также как и раньше – посередине. </vt:lpstr>
      <vt:lpstr>Этап №11</vt:lpstr>
      <vt:lpstr>Этап №12   Чуть выше начинаем работу со следующей прядкой, обходя голову по кругу. </vt:lpstr>
      <vt:lpstr>Этап №13</vt:lpstr>
      <vt:lpstr>Этап №14</vt:lpstr>
      <vt:lpstr>Этап №15</vt:lpstr>
      <vt:lpstr>Этап №16</vt:lpstr>
      <vt:lpstr>Этап №17</vt:lpstr>
      <vt:lpstr>Этап №18</vt:lpstr>
      <vt:lpstr>Этап №19</vt:lpstr>
      <vt:lpstr>Этап №20 Теперь начнем осваивать работу груммера и подстрижём нашу собачку. Аккуратно причесываем волоски на голове и лапках. Сначала обычными ножницами стрижем волоски на ножках, а затем формируем красивую бородку   и  затылок. </vt:lpstr>
      <vt:lpstr>Этап №21     На заключительном этапе добавляем на спинку несколько прядок (по 2 с каждой стороны) темной шерсти, приваливаем их и стрижём. 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Федеральное государственное бюджетное образовательное учреждение Высшего профессионального образования  «Воронежский государственный педагогический университет» Факультет искусств и художественного образования Кафедра изобразительного искусства</dc:title>
  <dc:creator>Галина</dc:creator>
  <cp:lastModifiedBy>Галина</cp:lastModifiedBy>
  <cp:revision>31</cp:revision>
  <dcterms:created xsi:type="dcterms:W3CDTF">2013-05-26T15:15:45Z</dcterms:created>
  <dcterms:modified xsi:type="dcterms:W3CDTF">2017-04-24T07:49:21Z</dcterms:modified>
</cp:coreProperties>
</file>