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84" r:id="rId3"/>
    <p:sldId id="257" r:id="rId4"/>
    <p:sldId id="258" r:id="rId5"/>
    <p:sldId id="260" r:id="rId6"/>
    <p:sldId id="261" r:id="rId7"/>
    <p:sldId id="262" r:id="rId8"/>
    <p:sldId id="264" r:id="rId9"/>
    <p:sldId id="283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9B65D-9C4D-47BE-8CB6-F385982DD351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BD78B-4A69-418D-A63E-AEFA51042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D78B-4A69-418D-A63E-AEFA5104223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70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75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20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783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6156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64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901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7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596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2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27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75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334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02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60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35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5576-92A4-49A8-9E3A-1D4A1DC350A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9B638-D9D7-4366-B8D1-BF172D9270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4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9560"/>
            <a:ext cx="8596668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Ярмарка социально – педагогических инноваций 2020г.</a:t>
            </a:r>
            <a:r>
              <a:rPr lang="en-US" sz="2800" b="1" dirty="0" smtClean="0"/>
              <a:t> </a:t>
            </a:r>
            <a:r>
              <a:rPr lang="ru-RU" sz="2800" b="1" dirty="0" smtClean="0"/>
              <a:t>при  МАОУ «Саган – </a:t>
            </a:r>
            <a:r>
              <a:rPr lang="ru-RU" sz="2800" b="1" dirty="0" err="1" smtClean="0"/>
              <a:t>Нурская</a:t>
            </a:r>
            <a:r>
              <a:rPr lang="ru-RU" sz="2800" b="1" dirty="0" smtClean="0"/>
              <a:t> СОШ»</a:t>
            </a:r>
            <a:r>
              <a:rPr lang="en-US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Мастер </a:t>
            </a:r>
            <a:r>
              <a:rPr lang="ru-RU" sz="2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класс на тему «Формирование толерантности подростков»</a:t>
            </a:r>
            <a:r>
              <a:rPr lang="ru-RU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ru-RU" sz="4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ru-RU" sz="4800" b="1" dirty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69920"/>
            <a:ext cx="8596668" cy="3688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В грозы, в бури,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В житейскую стынь,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При тяжелых утратах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И когда тебе грустно,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Казаться улыбчивым и простым –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Самое высшее в мире искусство.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Gabriola" panose="04040605051002020D02" pitchFamily="82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                                                    </a:t>
            </a:r>
            <a:r>
              <a:rPr lang="ru-RU" sz="2400" dirty="0" err="1" smtClean="0">
                <a:solidFill>
                  <a:srgbClr val="00B050"/>
                </a:solidFill>
                <a:latin typeface="Gabriola" panose="04040605051002020D02" pitchFamily="82" charset="0"/>
              </a:rPr>
              <a:t>С.А.Есенин</a:t>
            </a:r>
            <a:endParaRPr lang="ru-RU" sz="2400" dirty="0">
              <a:solidFill>
                <a:srgbClr val="00B05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5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974" y="184054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30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/>
          <a:lstStyle/>
          <a:p>
            <a:pPr algn="ctr"/>
            <a:r>
              <a:rPr lang="ru-RU" dirty="0" smtClean="0"/>
              <a:t>Об авторе: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Калинина Светлана Ивановна - педагог – психолог МАОУ «Саган – </a:t>
            </a:r>
            <a:r>
              <a:rPr lang="ru-RU" sz="3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Нурская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СОШ», стаж работы 15 лет в должности социальный педагог, 9 лет в должности психолога по совместительству. Занимаюсь </a:t>
            </a:r>
            <a:r>
              <a:rPr lang="ru-RU" sz="3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педагогическим сопровождением учащихся, диагностикой уровня развития, коррекцией поведения, на протяжении нескольких лет вела психологический курс Адаптация подростков.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0456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Gabriola" panose="04040605051002020D02" pitchFamily="82" charset="0"/>
              </a:rPr>
              <a:t>Толерантность – это</a:t>
            </a:r>
            <a:r>
              <a:rPr lang="en-US" sz="7200" b="1" dirty="0" smtClean="0">
                <a:latin typeface="Gabriola" panose="04040605051002020D02" pitchFamily="82" charset="0"/>
              </a:rPr>
              <a:t> </a:t>
            </a:r>
            <a:r>
              <a:rPr lang="ru-RU" sz="4400" dirty="0" smtClean="0"/>
              <a:t> уважение, принятие и правильное понимание богатого многообразия культур нашего мира, наших форм самовыражения и способов проявления человеческой индивидуальности.</a:t>
            </a:r>
            <a:endParaRPr lang="ru-RU" sz="44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63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Толерантность и </a:t>
            </a:r>
            <a:r>
              <a:rPr lang="ru-RU" dirty="0" err="1" smtClean="0"/>
              <a:t>интолерантность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Черты толерантной  личности </a:t>
            </a:r>
            <a:r>
              <a:rPr lang="ru-RU" sz="2000" dirty="0" smtClean="0"/>
              <a:t>– снисходительность, терпение, чувство юмора, чуткость, доверие, умение владеть собой, доброжелательность,  гуманизм, умение слушать, любознательность, способность к сопереживанию, терпимость к различиям, уважение.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8" y="2160589"/>
            <a:ext cx="4184034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Черты </a:t>
            </a:r>
            <a:r>
              <a:rPr lang="ru-RU" sz="2000" dirty="0" err="1" smtClean="0">
                <a:solidFill>
                  <a:srgbClr val="00B050"/>
                </a:solidFill>
              </a:rPr>
              <a:t>интолерантной</a:t>
            </a:r>
            <a:r>
              <a:rPr lang="ru-RU" sz="2000" dirty="0" smtClean="0">
                <a:solidFill>
                  <a:srgbClr val="00B050"/>
                </a:solidFill>
              </a:rPr>
              <a:t> личности </a:t>
            </a:r>
            <a:r>
              <a:rPr lang="ru-RU" sz="2000" dirty="0" smtClean="0"/>
              <a:t>–  непонимание,  игнорирование, эгоизм, нетерпимость,  пренебрежение, раздражительность, цинизм,  агрессия, гнев, негативизм, осуждение.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737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4" y="213360"/>
            <a:ext cx="8596668" cy="664463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Тест «Насколько Вы терпимы?» (О. И. Тушканова)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Вы считаете, что у Вас возникла интересная идея, но ее не поддержали. Расстроитесь? а) да; б) нет.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Вы встречаетесь с друзьями, и кто-то предлагает начать игру. Что Вы предпочтете?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чтобы участвовали только те, кто хорошо играет; б) чтобы играли и те, кто не знает правил.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Спокойно ли Вы воспринимаете неприятную для Вас новость? а) да; б) нет.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Раздражают ли Вас люди, которые в общественных местах появляются нетрезвыми?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если они не преступают допустимых границ, меня это вообще не интересует;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мне всегда неприятны люди, которые не умеют себя контролировать.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Можете ли Вы легко найти контакт с людьми иными, чем у Вас, профессией, положением, обычаями?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мне трудно было бы это сделать;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я не обращаю внимания на такие вещи.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Как Вы реагируете на шутку, объектом которой становитесь?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мне не нравятся ни сами шутки, ни шутники;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если даже шутка и будет мне неприятна, я отвечу в такой же манере.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Согласны ли Вы с мнением, что многие люди «сидят не на своем месте», «делают не свое дело»? а) да; б) нет.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Вы приводите в компанию друга (подругу), который становится объектом всеобщего внимания. Как Вы на это реагируете?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мне, честно говоря, неприятно, что таким образом внимание отвлечено от меня;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я лишь радуюсь за него (нее).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В гостях Вы встречаете пожилого человека, который критикует современное молодое поколение, превозносит былые времена. Как реагируете Вы?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уходите пораньше под благовидным предлогом;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вступаете в спор.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56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теста: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14" y="1097280"/>
            <a:ext cx="8596668" cy="55168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теперь подсчитаем баллы. Запишите по два балла за ответы: 1б,2б, 3б, 4а, 5б, 6б, 7б, 8б, 9а. Суммируйте результат.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0 до 4 баллов. Вы непреклонны и даже упрямы. Возникает впечатление, что Вы стремитесь навязать свое мнение другим во что бы то ни стало. Часто повышаете голос. Из-за Вашего характера Вам трудно поддерживать нормальные отношения с людьми, которые думают иначе, чем Вы, не соглашаются с тем, что Вы говорите и думаете.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6–12 баллов. Вы способны твердо отстаивать свои убеждения. Вы, безусловно, можете вести диалог, менять свое мнение, если это необходимо. Способны и на излишнюю резкость, неуважение к собеседнику. И в такой момент Вы действительно можете выиграть спор с человеком, у которого слабый характер. Но стоит ли «брать горлом» тогда, когда можно победить более достойно?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14–18 баллов. Твердость Ваших убеждений отлично сочетается с большой тонкостью, гибкостью Вашего ума. Вы можете принять любую идею, с пониманием отнестись к достаточно парадоксальному, на первый взгляд, поступку, даже если Вы его не одобряете. Вы достаточно критически относитесь к своему мнению и способны с уважением и тактом по отношению к собеседнику отказаться от взглядов, которые, как выяснилось, были ошибочны.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662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89560"/>
            <a:ext cx="8740603" cy="10363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Упражнение  «Пять добрых слов»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082040"/>
            <a:ext cx="8596668" cy="547116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Каждый участник обводит свою руку на листе бумаги и на ладошке пишет свое имя. Затем передается свой лист соседу справа, а сами получаете рисунок от соседа слева. В одном из «пальчиков» полученного чужого рисунка вы пишете какое-нибудь привлекательное, на ваш взгляд, качество ее обладателя (например, «добрая», «умная», «интересная», «отличный собеседник», «красивая», «энергичная» и т.д.). Другой человек делает запись на другом пальчике и т.д., пока лист не вернется к владельцу. Когда все надписи будут сделаны, автор получает рисунки и знакомится с «комплиментами».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1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9320"/>
          </a:xfrm>
        </p:spPr>
        <p:txBody>
          <a:bodyPr>
            <a:normAutofit/>
          </a:bodyPr>
          <a:lstStyle/>
          <a:p>
            <a:pPr lvl="0"/>
            <a:r>
              <a:rPr lang="ru-RU" sz="1800" b="1" u="sng" dirty="0" smtClean="0"/>
              <a:t>Советы учителю: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sz="13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29640"/>
            <a:ext cx="8596668" cy="54559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Никогда не унижайте и не подавляйте личность ученика. Заставлять детей делать силой то, что нам кажется хорошим, значит внушать им отвращение к этому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Недопустимо делить детей на умных и глупых, богатых и бедных, хороших и плохих. Необходимо избегать однозначных, категорических оценок и некорректных сравнений детей друг с другом.</a:t>
            </a:r>
            <a:br>
              <a:rPr lang="ru-RU" sz="4500" b="1" dirty="0" smtClean="0">
                <a:solidFill>
                  <a:schemeClr val="accent1"/>
                </a:solidFill>
              </a:rPr>
            </a:br>
            <a:r>
              <a:rPr lang="ru-RU" sz="4500" b="1" dirty="0" smtClean="0">
                <a:solidFill>
                  <a:schemeClr val="accent1"/>
                </a:solidFill>
              </a:rPr>
              <a:t>Оценивать можно поступки, взгляды, но не самих детей.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Сравнивать ребенка можно не с другим ребенком, а только с самим собой, подчеркивая тем самым позитивные или негативные изменения, произошедшие в нем за тот или иной промежуток времени.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Изживать педагогический авторитаризм и деспотизм, иллюзию собственной непогрешимости и гарантированной правоты. 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Чаще улыбаетесь! Будьте приветливы! Нет ничего более неприятного в школе, чем хмурое, злое лицо учителя.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Настоящий учитель постоянно развивает в себе незаурядность, всеми силами борется с формализмом и равнодушием, проявляет инициативу и творчество.</a:t>
            </a:r>
          </a:p>
          <a:p>
            <a:pPr>
              <a:buAutoNum type="arabicParenR"/>
            </a:pPr>
            <a:r>
              <a:rPr lang="ru-RU" sz="4500" b="1" dirty="0" smtClean="0">
                <a:solidFill>
                  <a:schemeClr val="accent1"/>
                </a:solidFill>
              </a:rPr>
              <a:t>Педагог, иногда смотри на мир глазами ребенка.</a:t>
            </a:r>
          </a:p>
          <a:p>
            <a:endParaRPr lang="ru-RU" sz="4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4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87681"/>
            <a:ext cx="8596668" cy="5553682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Для учителя личность ребенка – цель, объект и результат педагогической деятельности, сам ребенок – равноправный субъект взаимодействия.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Помните, что самые главные вопросы задаются не людям, а самому себе, но ответы на них следует искать вместе.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 Познание себя, управление собой – забота каждого педагога.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Если другие не разделяют ваших точек зрения- это не показатель их несостоятельности.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Не страдайте от того, что не все упорядочено, строго, правильно в окружающей действительности и людях. Принимайте окружающий мир таким, какой он есть.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Будьте терпимы к человеческим недостаткам и слабостям. Умейте признавать свою неправоту и при необходимости – извиняться.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chemeClr val="accent1"/>
                </a:solidFill>
              </a:rPr>
              <a:t>Будьте заинтересованы в продуктивном общении с людьми, обращайтесь к тому позитивному, что в них есть, поворачивайте людей к себе хорошей стороной.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</TotalTime>
  <Words>1087</Words>
  <Application>Microsoft Office PowerPoint</Application>
  <PresentationFormat>Произвольный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Ярмарка социально – педагогических инноваций 2020г. при  МАОУ «Саган – Нурская СОШ»  Мастер класс на тему «Формирование толерантности подростков»   </vt:lpstr>
      <vt:lpstr>Об авторе:</vt:lpstr>
      <vt:lpstr>Толерантность – это  уважение, принятие и правильное понимание богатого многообразия культур нашего мира, наших форм самовыражения и способов проявления человеческой индивидуальности.</vt:lpstr>
      <vt:lpstr>Толерантность и интолерантность:</vt:lpstr>
      <vt:lpstr>Слайд 5</vt:lpstr>
      <vt:lpstr>Результаты теста:</vt:lpstr>
      <vt:lpstr>Упражнение  «Пять добрых слов» </vt:lpstr>
      <vt:lpstr>Советы учителю: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 УВАЖАЕМЫЕ КОЛЛЕГИ!  </dc:title>
  <dc:creator>Katerina</dc:creator>
  <cp:lastModifiedBy>user</cp:lastModifiedBy>
  <cp:revision>49</cp:revision>
  <dcterms:created xsi:type="dcterms:W3CDTF">2016-02-13T13:15:30Z</dcterms:created>
  <dcterms:modified xsi:type="dcterms:W3CDTF">2020-03-02T06:34:40Z</dcterms:modified>
</cp:coreProperties>
</file>