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69" r:id="rId10"/>
    <p:sldId id="279" r:id="rId11"/>
    <p:sldId id="280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A49F1-9FF2-401A-862A-ED048480BFBE}" type="doc">
      <dgm:prSet loTypeId="urn:microsoft.com/office/officeart/2005/8/layout/default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3EFDEA-FC8E-4259-84E8-02D2653F51D5}">
      <dgm:prSet phldrT="[Текст]"/>
      <dgm:spPr/>
      <dgm:t>
        <a:bodyPr/>
        <a:lstStyle/>
        <a:p>
          <a:r>
            <a:rPr lang="ru-RU" dirty="0"/>
            <a:t>НИТКИ</a:t>
          </a:r>
        </a:p>
      </dgm:t>
    </dgm:pt>
    <dgm:pt modelId="{DAF741BD-B837-4749-88DB-3868CB0AF5C7}" type="parTrans" cxnId="{C808451E-4533-41C0-8BB3-C30ED44397F3}">
      <dgm:prSet/>
      <dgm:spPr/>
      <dgm:t>
        <a:bodyPr/>
        <a:lstStyle/>
        <a:p>
          <a:endParaRPr lang="ru-RU"/>
        </a:p>
      </dgm:t>
    </dgm:pt>
    <dgm:pt modelId="{12C1991B-6C43-4D62-8626-F5CC70D01049}" type="sibTrans" cxnId="{C808451E-4533-41C0-8BB3-C30ED44397F3}">
      <dgm:prSet/>
      <dgm:spPr/>
      <dgm:t>
        <a:bodyPr/>
        <a:lstStyle/>
        <a:p>
          <a:endParaRPr lang="ru-RU"/>
        </a:p>
      </dgm:t>
    </dgm:pt>
    <dgm:pt modelId="{D0C01F39-00C4-4847-AFB7-5B2C74A235CE}">
      <dgm:prSet phldrT="[Текст]"/>
      <dgm:spPr/>
      <dgm:t>
        <a:bodyPr/>
        <a:lstStyle/>
        <a:p>
          <a:r>
            <a:rPr lang="ru-RU" dirty="0"/>
            <a:t>КЛЕЙ</a:t>
          </a:r>
        </a:p>
      </dgm:t>
    </dgm:pt>
    <dgm:pt modelId="{F9D5AB8E-E8AE-457C-8074-8A54A3CD5FE9}" type="parTrans" cxnId="{033C561C-4AC1-4AF3-8EE9-A367A147A171}">
      <dgm:prSet/>
      <dgm:spPr/>
      <dgm:t>
        <a:bodyPr/>
        <a:lstStyle/>
        <a:p>
          <a:endParaRPr lang="ru-RU"/>
        </a:p>
      </dgm:t>
    </dgm:pt>
    <dgm:pt modelId="{9351C840-2CC4-4D9C-A06F-5F61D9F63A45}" type="sibTrans" cxnId="{033C561C-4AC1-4AF3-8EE9-A367A147A171}">
      <dgm:prSet/>
      <dgm:spPr/>
      <dgm:t>
        <a:bodyPr/>
        <a:lstStyle/>
        <a:p>
          <a:endParaRPr lang="ru-RU"/>
        </a:p>
      </dgm:t>
    </dgm:pt>
    <dgm:pt modelId="{630499A9-72DA-4987-8014-11A94EB1264D}">
      <dgm:prSet phldrT="[Текст]"/>
      <dgm:spPr/>
      <dgm:t>
        <a:bodyPr/>
        <a:lstStyle/>
        <a:p>
          <a:r>
            <a:rPr lang="ru-RU" dirty="0"/>
            <a:t>НОЖНИЦЫ </a:t>
          </a:r>
        </a:p>
      </dgm:t>
    </dgm:pt>
    <dgm:pt modelId="{851971AF-63BB-4FB8-9420-44DBC64D98FB}" type="parTrans" cxnId="{E915946D-D120-4700-9408-723FC9760138}">
      <dgm:prSet/>
      <dgm:spPr/>
      <dgm:t>
        <a:bodyPr/>
        <a:lstStyle/>
        <a:p>
          <a:endParaRPr lang="ru-RU"/>
        </a:p>
      </dgm:t>
    </dgm:pt>
    <dgm:pt modelId="{F4957025-69AF-45BE-92DE-1EE92C7C6C3C}" type="sibTrans" cxnId="{E915946D-D120-4700-9408-723FC9760138}">
      <dgm:prSet/>
      <dgm:spPr/>
      <dgm:t>
        <a:bodyPr/>
        <a:lstStyle/>
        <a:p>
          <a:endParaRPr lang="ru-RU"/>
        </a:p>
      </dgm:t>
    </dgm:pt>
    <dgm:pt modelId="{DE875C48-344D-4FD5-BCFC-51FEFC952B2A}">
      <dgm:prSet phldrT="[Текст]"/>
      <dgm:spPr/>
      <dgm:t>
        <a:bodyPr/>
        <a:lstStyle/>
        <a:p>
          <a:r>
            <a:rPr lang="ru-RU" dirty="0"/>
            <a:t>ЦВЕТНАЯ БУМАГА</a:t>
          </a:r>
        </a:p>
      </dgm:t>
    </dgm:pt>
    <dgm:pt modelId="{1D61C05C-ECB4-4F73-A716-E537A5698E6C}" type="parTrans" cxnId="{A409B33F-053E-4796-B13C-EAB3F0025AFA}">
      <dgm:prSet/>
      <dgm:spPr/>
      <dgm:t>
        <a:bodyPr/>
        <a:lstStyle/>
        <a:p>
          <a:endParaRPr lang="ru-RU"/>
        </a:p>
      </dgm:t>
    </dgm:pt>
    <dgm:pt modelId="{56B1EA5F-CEAB-4C5B-8AB0-11D1E2C85016}" type="sibTrans" cxnId="{A409B33F-053E-4796-B13C-EAB3F0025AFA}">
      <dgm:prSet/>
      <dgm:spPr/>
      <dgm:t>
        <a:bodyPr/>
        <a:lstStyle/>
        <a:p>
          <a:endParaRPr lang="ru-RU"/>
        </a:p>
      </dgm:t>
    </dgm:pt>
    <dgm:pt modelId="{C3C2DA7F-839D-4FDC-815F-6DB5EA8C2EB9}" type="pres">
      <dgm:prSet presAssocID="{003A49F1-9FF2-401A-862A-ED048480BF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5F845-B3F0-41BD-8A7F-A4DD894C3AE8}" type="pres">
      <dgm:prSet presAssocID="{630499A9-72DA-4987-8014-11A94EB126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22393-EA0D-43DB-8330-28FAEF8D4362}" type="pres">
      <dgm:prSet presAssocID="{F4957025-69AF-45BE-92DE-1EE92C7C6C3C}" presName="sibTrans" presStyleCnt="0"/>
      <dgm:spPr/>
    </dgm:pt>
    <dgm:pt modelId="{5646DD1F-0C92-467E-851F-28FB1EACA4C3}" type="pres">
      <dgm:prSet presAssocID="{513EFDEA-FC8E-4259-84E8-02D2653F51D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1FCF8-7692-4F8B-8DFC-D338A2E03002}" type="pres">
      <dgm:prSet presAssocID="{12C1991B-6C43-4D62-8626-F5CC70D01049}" presName="sibTrans" presStyleCnt="0"/>
      <dgm:spPr/>
    </dgm:pt>
    <dgm:pt modelId="{13F680EF-C5CC-416A-B205-176761A5054D}" type="pres">
      <dgm:prSet presAssocID="{D0C01F39-00C4-4847-AFB7-5B2C74A235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040B5-151E-428D-A63A-063B188F991D}" type="pres">
      <dgm:prSet presAssocID="{9351C840-2CC4-4D9C-A06F-5F61D9F63A45}" presName="sibTrans" presStyleCnt="0"/>
      <dgm:spPr/>
    </dgm:pt>
    <dgm:pt modelId="{F58B86BC-9C73-4AD6-85D8-D1CBC4FEECF7}" type="pres">
      <dgm:prSet presAssocID="{DE875C48-344D-4FD5-BCFC-51FEFC952B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873D0D-46EF-4D56-A7A3-CFC578B5AE26}" type="presOf" srcId="{003A49F1-9FF2-401A-862A-ED048480BFBE}" destId="{C3C2DA7F-839D-4FDC-815F-6DB5EA8C2EB9}" srcOrd="0" destOrd="0" presId="urn:microsoft.com/office/officeart/2005/8/layout/default"/>
    <dgm:cxn modelId="{C808451E-4533-41C0-8BB3-C30ED44397F3}" srcId="{003A49F1-9FF2-401A-862A-ED048480BFBE}" destId="{513EFDEA-FC8E-4259-84E8-02D2653F51D5}" srcOrd="1" destOrd="0" parTransId="{DAF741BD-B837-4749-88DB-3868CB0AF5C7}" sibTransId="{12C1991B-6C43-4D62-8626-F5CC70D01049}"/>
    <dgm:cxn modelId="{D7891CCC-8F33-414A-BE0C-94F9698013FD}" type="presOf" srcId="{513EFDEA-FC8E-4259-84E8-02D2653F51D5}" destId="{5646DD1F-0C92-467E-851F-28FB1EACA4C3}" srcOrd="0" destOrd="0" presId="urn:microsoft.com/office/officeart/2005/8/layout/default"/>
    <dgm:cxn modelId="{E915946D-D120-4700-9408-723FC9760138}" srcId="{003A49F1-9FF2-401A-862A-ED048480BFBE}" destId="{630499A9-72DA-4987-8014-11A94EB1264D}" srcOrd="0" destOrd="0" parTransId="{851971AF-63BB-4FB8-9420-44DBC64D98FB}" sibTransId="{F4957025-69AF-45BE-92DE-1EE92C7C6C3C}"/>
    <dgm:cxn modelId="{F937FF65-9337-4B61-B014-8107E8360971}" type="presOf" srcId="{DE875C48-344D-4FD5-BCFC-51FEFC952B2A}" destId="{F58B86BC-9C73-4AD6-85D8-D1CBC4FEECF7}" srcOrd="0" destOrd="0" presId="urn:microsoft.com/office/officeart/2005/8/layout/default"/>
    <dgm:cxn modelId="{A409B33F-053E-4796-B13C-EAB3F0025AFA}" srcId="{003A49F1-9FF2-401A-862A-ED048480BFBE}" destId="{DE875C48-344D-4FD5-BCFC-51FEFC952B2A}" srcOrd="3" destOrd="0" parTransId="{1D61C05C-ECB4-4F73-A716-E537A5698E6C}" sibTransId="{56B1EA5F-CEAB-4C5B-8AB0-11D1E2C85016}"/>
    <dgm:cxn modelId="{50725F0C-022F-4994-9F19-DD381AF8E259}" type="presOf" srcId="{630499A9-72DA-4987-8014-11A94EB1264D}" destId="{9165F845-B3F0-41BD-8A7F-A4DD894C3AE8}" srcOrd="0" destOrd="0" presId="urn:microsoft.com/office/officeart/2005/8/layout/default"/>
    <dgm:cxn modelId="{033C561C-4AC1-4AF3-8EE9-A367A147A171}" srcId="{003A49F1-9FF2-401A-862A-ED048480BFBE}" destId="{D0C01F39-00C4-4847-AFB7-5B2C74A235CE}" srcOrd="2" destOrd="0" parTransId="{F9D5AB8E-E8AE-457C-8074-8A54A3CD5FE9}" sibTransId="{9351C840-2CC4-4D9C-A06F-5F61D9F63A45}"/>
    <dgm:cxn modelId="{8753EE13-7CE3-43EA-BCFF-F9BB7ABD80D2}" type="presOf" srcId="{D0C01F39-00C4-4847-AFB7-5B2C74A235CE}" destId="{13F680EF-C5CC-416A-B205-176761A5054D}" srcOrd="0" destOrd="0" presId="urn:microsoft.com/office/officeart/2005/8/layout/default"/>
    <dgm:cxn modelId="{5B87A477-CA2A-4FFF-9704-E1FF348EFCB2}" type="presParOf" srcId="{C3C2DA7F-839D-4FDC-815F-6DB5EA8C2EB9}" destId="{9165F845-B3F0-41BD-8A7F-A4DD894C3AE8}" srcOrd="0" destOrd="0" presId="urn:microsoft.com/office/officeart/2005/8/layout/default"/>
    <dgm:cxn modelId="{97F5A867-4AAF-4440-81B9-89D50511CFDC}" type="presParOf" srcId="{C3C2DA7F-839D-4FDC-815F-6DB5EA8C2EB9}" destId="{02222393-EA0D-43DB-8330-28FAEF8D4362}" srcOrd="1" destOrd="0" presId="urn:microsoft.com/office/officeart/2005/8/layout/default"/>
    <dgm:cxn modelId="{E9A39908-DA23-49A8-8D14-A03FAD8874E6}" type="presParOf" srcId="{C3C2DA7F-839D-4FDC-815F-6DB5EA8C2EB9}" destId="{5646DD1F-0C92-467E-851F-28FB1EACA4C3}" srcOrd="2" destOrd="0" presId="urn:microsoft.com/office/officeart/2005/8/layout/default"/>
    <dgm:cxn modelId="{9CDA6C4E-701E-4B1D-B44E-0768986F3D2F}" type="presParOf" srcId="{C3C2DA7F-839D-4FDC-815F-6DB5EA8C2EB9}" destId="{E721FCF8-7692-4F8B-8DFC-D338A2E03002}" srcOrd="3" destOrd="0" presId="urn:microsoft.com/office/officeart/2005/8/layout/default"/>
    <dgm:cxn modelId="{A435366F-06E1-4BBE-8EEE-1EA9256885B7}" type="presParOf" srcId="{C3C2DA7F-839D-4FDC-815F-6DB5EA8C2EB9}" destId="{13F680EF-C5CC-416A-B205-176761A5054D}" srcOrd="4" destOrd="0" presId="urn:microsoft.com/office/officeart/2005/8/layout/default"/>
    <dgm:cxn modelId="{EB8BEADF-B386-4DE8-8406-7EF6026E2B08}" type="presParOf" srcId="{C3C2DA7F-839D-4FDC-815F-6DB5EA8C2EB9}" destId="{4CD040B5-151E-428D-A63A-063B188F991D}" srcOrd="5" destOrd="0" presId="urn:microsoft.com/office/officeart/2005/8/layout/default"/>
    <dgm:cxn modelId="{6996D2A8-FF62-4AA4-808E-2BC33374E1EF}" type="presParOf" srcId="{C3C2DA7F-839D-4FDC-815F-6DB5EA8C2EB9}" destId="{F58B86BC-9C73-4AD6-85D8-D1CBC4FEECF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5F845-B3F0-41BD-8A7F-A4DD894C3AE8}">
      <dsp:nvSpPr>
        <dsp:cNvPr id="0" name=""/>
        <dsp:cNvSpPr/>
      </dsp:nvSpPr>
      <dsp:spPr>
        <a:xfrm>
          <a:off x="934778" y="2314"/>
          <a:ext cx="2607266" cy="15643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НОЖНИЦЫ </a:t>
          </a:r>
        </a:p>
      </dsp:txBody>
      <dsp:txXfrm>
        <a:off x="934778" y="2314"/>
        <a:ext cx="2607266" cy="1564359"/>
      </dsp:txXfrm>
    </dsp:sp>
    <dsp:sp modelId="{5646DD1F-0C92-467E-851F-28FB1EACA4C3}">
      <dsp:nvSpPr>
        <dsp:cNvPr id="0" name=""/>
        <dsp:cNvSpPr/>
      </dsp:nvSpPr>
      <dsp:spPr>
        <a:xfrm>
          <a:off x="3802771" y="2314"/>
          <a:ext cx="2607266" cy="156435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НИТКИ</a:t>
          </a:r>
        </a:p>
      </dsp:txBody>
      <dsp:txXfrm>
        <a:off x="3802771" y="2314"/>
        <a:ext cx="2607266" cy="1564359"/>
      </dsp:txXfrm>
    </dsp:sp>
    <dsp:sp modelId="{13F680EF-C5CC-416A-B205-176761A5054D}">
      <dsp:nvSpPr>
        <dsp:cNvPr id="0" name=""/>
        <dsp:cNvSpPr/>
      </dsp:nvSpPr>
      <dsp:spPr>
        <a:xfrm>
          <a:off x="934778" y="1827400"/>
          <a:ext cx="2607266" cy="156435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КЛЕЙ</a:t>
          </a:r>
        </a:p>
      </dsp:txBody>
      <dsp:txXfrm>
        <a:off x="934778" y="1827400"/>
        <a:ext cx="2607266" cy="1564359"/>
      </dsp:txXfrm>
    </dsp:sp>
    <dsp:sp modelId="{F58B86BC-9C73-4AD6-85D8-D1CBC4FEECF7}">
      <dsp:nvSpPr>
        <dsp:cNvPr id="0" name=""/>
        <dsp:cNvSpPr/>
      </dsp:nvSpPr>
      <dsp:spPr>
        <a:xfrm>
          <a:off x="3802771" y="1827400"/>
          <a:ext cx="2607266" cy="156435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ЦВЕТНАЯ БУМАГА</a:t>
          </a:r>
        </a:p>
      </dsp:txBody>
      <dsp:txXfrm>
        <a:off x="3802771" y="1827400"/>
        <a:ext cx="2607266" cy="156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965" y="274143"/>
            <a:ext cx="3940290" cy="432048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797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25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e.wampi.ru/2021/12/19/IMG_2748.jpg" TargetMode="External"/><Relationship Id="rId13" Type="http://schemas.openxmlformats.org/officeDocument/2006/relationships/hyperlink" Target="https://i.pinimg.com/474x/4e/b5/4c/4eb54cda8077011eb6b9c4359f198941--winter-fun.jpg" TargetMode="External"/><Relationship Id="rId3" Type="http://schemas.openxmlformats.org/officeDocument/2006/relationships/hyperlink" Target="https://ie.wampi.ru/2021/12/19/127eb4dd01a40dab70.jpg" TargetMode="External"/><Relationship Id="rId7" Type="http://schemas.openxmlformats.org/officeDocument/2006/relationships/hyperlink" Target="https://ie.wampi.ru/2021/12/19/IMG_2747.jpg" TargetMode="External"/><Relationship Id="rId12" Type="http://schemas.openxmlformats.org/officeDocument/2006/relationships/hyperlink" Target="https://img0.liveinternet.ru/images/attach/c/6/93/650/93650736_post1823861258888575.png" TargetMode="External"/><Relationship Id="rId2" Type="http://schemas.openxmlformats.org/officeDocument/2006/relationships/hyperlink" Target="https://ie.wampi.ru/2021/12/19/11e8bbca7e62bf3e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.wampi.ru/2021/12/19/P11127-175855.jpg" TargetMode="External"/><Relationship Id="rId11" Type="http://schemas.openxmlformats.org/officeDocument/2006/relationships/hyperlink" Target="https://ie.wampi.ru/2021/12/19/IMG_2831.jpg" TargetMode="External"/><Relationship Id="rId5" Type="http://schemas.openxmlformats.org/officeDocument/2006/relationships/hyperlink" Target="https://ie.wampi.ru/2021/12/19/P11001-141140.jpg" TargetMode="External"/><Relationship Id="rId10" Type="http://schemas.openxmlformats.org/officeDocument/2006/relationships/hyperlink" Target="https://ie.wampi.ru/2021/12/19/IMG_2829.jpg" TargetMode="External"/><Relationship Id="rId4" Type="http://schemas.openxmlformats.org/officeDocument/2006/relationships/hyperlink" Target="https://ie.wampi.ru/2021/12/19/13981f3876e2086e1b.jpg" TargetMode="External"/><Relationship Id="rId9" Type="http://schemas.openxmlformats.org/officeDocument/2006/relationships/hyperlink" Target="https://ie.wampi.ru/2021/12/19/IMG_2795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dshi.vrn.muzkult.ru/media/2020/12/29/1243990274/new-year-in-japan.jpg" TargetMode="External"/><Relationship Id="rId3" Type="http://schemas.openxmlformats.org/officeDocument/2006/relationships/hyperlink" Target="https://i.pinimg.com/474x/f3/ae/69/f3ae695b2cee78d5353f365deee168f2.jpg" TargetMode="External"/><Relationship Id="rId7" Type="http://schemas.openxmlformats.org/officeDocument/2006/relationships/hyperlink" Target="https://cdn5.coloringcrew.com/coloring-book/painted/201748/christmas-tiger-parties-christmas-painted-by-bella0-129491.jpg" TargetMode="External"/><Relationship Id="rId12" Type="http://schemas.openxmlformats.org/officeDocument/2006/relationships/hyperlink" Target="https://www.ukr-ayna.com/wp-content/uploads/2018/12/fluff.jpg" TargetMode="External"/><Relationship Id="rId2" Type="http://schemas.openxmlformats.org/officeDocument/2006/relationships/hyperlink" Target="https://nymart.ru/wa-data/public/shop/products/74/23/242374/images/712011/tmp_image.97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ipartmax.com/png/full/51-518340_the-newman-tiger-tiger-reading-a-book.png" TargetMode="External"/><Relationship Id="rId11" Type="http://schemas.openxmlformats.org/officeDocument/2006/relationships/hyperlink" Target="https://img1.fonwall.ru/o/ah/christmas-toys-balloons-new-year.jpg" TargetMode="External"/><Relationship Id="rId5" Type="http://schemas.openxmlformats.org/officeDocument/2006/relationships/hyperlink" Target="http://www.ljplus.ru/img4/e/u/eug_dm/beeline_ny_tiger_900.jpg" TargetMode="External"/><Relationship Id="rId10" Type="http://schemas.openxmlformats.org/officeDocument/2006/relationships/hyperlink" Target="https://mobimg.b-cdn.net/v3/fetch/78/78e4ab2dd75a5c6218dc71fab5b8346d.jpeg" TargetMode="External"/><Relationship Id="rId4" Type="http://schemas.openxmlformats.org/officeDocument/2006/relationships/hyperlink" Target="https://st.depositphotos.com/1967477/2738/v/450/depositphotos_27382571-stock-illustration-cute-baby-tiger-cartoon.jpg" TargetMode="External"/><Relationship Id="rId9" Type="http://schemas.openxmlformats.org/officeDocument/2006/relationships/hyperlink" Target="https://wallpapers-fenix.eu/lar/180401/101020746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15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e.wampi.ru/2021/12/19/37c54872c5b6cdaa8.jpg" TargetMode="External"/><Relationship Id="rId13" Type="http://schemas.openxmlformats.org/officeDocument/2006/relationships/hyperlink" Target="https://ie.wampi.ru/2021/12/19/8d334980e52b28988.jpg" TargetMode="External"/><Relationship Id="rId3" Type="http://schemas.openxmlformats.org/officeDocument/2006/relationships/hyperlink" Target="https://wallpapers-fenix.eu/lar/180401/101020746.jpg" TargetMode="External"/><Relationship Id="rId7" Type="http://schemas.openxmlformats.org/officeDocument/2006/relationships/hyperlink" Target="https://ie.wampi.ru/2021/12/19/29141535bdc954405.jpg" TargetMode="External"/><Relationship Id="rId12" Type="http://schemas.openxmlformats.org/officeDocument/2006/relationships/hyperlink" Target="https://ie.wampi.ru/2021/12/19/761e17ed5f8846341.jpg" TargetMode="External"/><Relationship Id="rId2" Type="http://schemas.openxmlformats.org/officeDocument/2006/relationships/hyperlink" Target="http://www.v3wall.com/wallpaper/1024_768/1004/1024_768_201004300208332312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.wampi.ru/2021/12/19/13cabfae9408ceca8.jpg" TargetMode="External"/><Relationship Id="rId11" Type="http://schemas.openxmlformats.org/officeDocument/2006/relationships/hyperlink" Target="https://ie.wampi.ru/2021/12/19/6a245cff05fe5fa72.jpg" TargetMode="External"/><Relationship Id="rId5" Type="http://schemas.openxmlformats.org/officeDocument/2006/relationships/hyperlink" Target="https://www.clipartmax.com/png/full/51-518340_the-newman-tiger-tiger-reading-a-book.png" TargetMode="External"/><Relationship Id="rId15" Type="http://schemas.openxmlformats.org/officeDocument/2006/relationships/hyperlink" Target="https://ie.wampi.ru/2021/12/19/1050a0467482d0c272.jpg" TargetMode="External"/><Relationship Id="rId10" Type="http://schemas.openxmlformats.org/officeDocument/2006/relationships/hyperlink" Target="https://ie.wampi.ru/2021/12/19/52eb97fd786b2fd04.jpg" TargetMode="External"/><Relationship Id="rId4" Type="http://schemas.openxmlformats.org/officeDocument/2006/relationships/hyperlink" Target="http://www.ljplus.ru/img4/e/u/eug_dm/beeline_ny_tiger_900.jpg" TargetMode="External"/><Relationship Id="rId9" Type="http://schemas.openxmlformats.org/officeDocument/2006/relationships/hyperlink" Target="https://ie.wampi.ru/2021/12/19/4b53c949b13a261e2.jpg" TargetMode="External"/><Relationship Id="rId14" Type="http://schemas.openxmlformats.org/officeDocument/2006/relationships/hyperlink" Target="https://ie.wampi.ru/2021/12/19/9b4d05fdc2b58507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11510"/>
            <a:ext cx="7920880" cy="2160240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изготовление тигрёнка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цветной бумаги 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7266" y="3075806"/>
            <a:ext cx="2166502" cy="1800200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2879812" y="2639112"/>
            <a:ext cx="338437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44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699542"/>
            <a:ext cx="7704856" cy="4248471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https://ie.wampi.ru/2021/12/19/11e8bbca7e62bf3e10.jpg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https://ie.wampi.ru/2021/12/19/127eb4dd01a40dab70.jpg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https://ie.wampi.ru/2021/12/19/13981f3876e2086e1b.jpg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https://ie.wampi.ru/2021/12/19/P11001-141140.jpg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https://ie.wampi.ru/2021/12/19/P11127-175855.jpg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https://ie.wampi.ru/2021/12/19/IMG_2747.jpg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https://ie.wampi.ru/2021/12/19/IMG_2748.jpg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https://ie.wampi.ru/2021/12/19/IMG_2795.jpg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https://ie.wampi.ru/2021/12/19/IMG_2795.jpg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https://ie.wampi.ru/2021/12/19/IMG_2829.jpg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https://ie.wampi.ru/2021/12/19/IMG_2831.jpg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https://img0.liveinternet.ru/images/attach/c/6/93/650/93650736_post1823861258888575.png</a:t>
            </a: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https://i.pinimg.com/474x/4e/b5/4c/4eb54cda8077011eb6b9c4359f198941--winter-fun.jpg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389707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44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7399058" cy="407403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https://nymart.ru/wa-data/public/shop/products/74/23/242374/images/712011/tmp_image.970.jpg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https://i.pinimg.com/474x/f3/ae/69/f3ae695b2cee78d5353f365deee168f2.jpg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https://st.depositphotos.com/1967477/2738/v/450/depositphotos_27382571-stock-illustration-cute-baby-tiger-cartoon.jpg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http://www.ljplus.ru/img4/e/u/eug_dm/beeline_ny_tiger_900.jpg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https://www.clipartmax.com/png/full/51-518340_the-newman-tiger-tiger-reading-a-book.png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https://cdn5.coloringcrew.com/coloring-book/painted/201748/christmas-tiger-parties-christmas-painted-by-bella0-129491.jpg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https://bdshi.vrn.muzkult.ru/media/2020/12/29/1243990274/new-year-in-japan.jpg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https://wallpapers-fenix.eu/lar/180401/101020746.jpg</a:t>
            </a: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https://mobimg.b-cdn.net/v3/fetch/78/78e4ab2dd75a5c6218dc71fab5b8346d.jpeg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https://img1.fonwall.ru/o/ah/christmas-toys-balloons-new-year.jpg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https://www.ukr-ayna.com/wp-content/uploads/2018/12/fluff.jpg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07782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7494"/>
            <a:ext cx="6696744" cy="565571"/>
          </a:xfrm>
          <a:ln w="76200"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НЕОБХОДИМЫЕ </a:t>
            </a: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МАТЕРИАЛЫ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900111"/>
              </p:ext>
            </p:extLst>
          </p:nvPr>
        </p:nvGraphicFramePr>
        <p:xfrm>
          <a:off x="1547664" y="1200150"/>
          <a:ext cx="7344816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42" y="1563638"/>
            <a:ext cx="2519243" cy="252652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57439921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509"/>
            <a:ext cx="7848872" cy="504041"/>
          </a:xfr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ВЫПОЛНЕНИЯ:</a:t>
            </a:r>
            <a:b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31592"/>
            <a:ext cx="8640960" cy="936102"/>
          </a:xfr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ts val="0"/>
              </a:spcBef>
              <a:buFontTx/>
              <a:buAutoNum type="arabicPeriod"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ВЫРЕЗАЕМ ДВЕ ПОЛОСКИ ШИРИНОЙ 7 СМ И 10 СМ, СОБИРАЕМ В ГАРМОШКУ. ПОСЕРЕДИНЕ СВЯЗЫВАЕМ НИТКОЙ И СОЕДИНЯЕМ КРУГИ.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8019" y="2154656"/>
            <a:ext cx="3613427" cy="271007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048" y="2143376"/>
            <a:ext cx="3600400" cy="27003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12286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509"/>
            <a:ext cx="7848872" cy="504041"/>
          </a:xfr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ВЫПОЛНЕНИЯ:</a:t>
            </a:r>
            <a:b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31592"/>
            <a:ext cx="8640960" cy="936102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 МАЛЕНЬКИЙ КРУГ СКЛЕИВАЕМ С БОЛЬШИМ, ВЫРЕЗАЕМ УШКИ, НОСИК, ГЛАЗКИ, УСЫ.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32" y="2067693"/>
            <a:ext cx="2132232" cy="284297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067694"/>
            <a:ext cx="2403774" cy="284297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65912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509"/>
            <a:ext cx="7848872" cy="504041"/>
          </a:xfr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ВЫПОЛНЕНИЯ:</a:t>
            </a:r>
            <a:b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0164" y="1131592"/>
            <a:ext cx="8622316" cy="95450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 ПРИКЛЕИВАЕМ УШКИ, ГЛАЗКИ, НОСИК, ЯЗЫК,  УСЫ И ХВОСТИК.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2143376"/>
            <a:ext cx="2461773" cy="271007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086096"/>
            <a:ext cx="2160240" cy="279341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15620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509"/>
            <a:ext cx="7848872" cy="504041"/>
          </a:xfr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ВЫПОЛНЕНИЯ:</a:t>
            </a:r>
            <a:b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31592"/>
            <a:ext cx="8640960" cy="864094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ПРИКЛЕИВАЕМ ПОЯС, ШАРФИК И САПОЖКИ.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8019" y="2154656"/>
            <a:ext cx="3613426" cy="271007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048" y="2143376"/>
            <a:ext cx="3600400" cy="2700300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2888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11510"/>
            <a:ext cx="4824536" cy="504041"/>
          </a:xfr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ГОТОВЫЕ ВИДЫ РАБОТ:</a:t>
            </a:r>
            <a:b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707653"/>
            <a:ext cx="4680520" cy="3096345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84688" y="1313806"/>
            <a:ext cx="3096344" cy="38576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94009602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7509"/>
            <a:ext cx="6768752" cy="504041"/>
          </a:xfrm>
          <a:ln w="762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ТИГРЯТА ИЗ ДРУГИХ МАТЕРИАЛОВ:</a:t>
            </a:r>
            <a:b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4386" y="1162969"/>
            <a:ext cx="2736304" cy="3648405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4169" y="1182981"/>
            <a:ext cx="2771376" cy="3695169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909" y="1585558"/>
            <a:ext cx="3574253" cy="287737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05758850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44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873978"/>
            <a:ext cx="7399058" cy="40740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http://www.v3wall.com/wallpaper/1024_768/1004/1024_768_20100430020833231240.jpg</a:t>
            </a:r>
            <a:r>
              <a:rPr lang="ru-RU" sz="1200" dirty="0">
                <a:ea typeface="Calibri"/>
                <a:cs typeface="Times New Roman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https://wallpapers-fenix.eu/lar/180401/101020746.jpg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http://www.ljplus.ru/img4/e/u/eug_dm/beeline_ny_tiger_900.jpg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https://www.clipartmax.com/png/full/51-518340_the-newman-tiger-tiger-reading-a-book.png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https://ie.wampi.ru/2021/12/19/13cabfae9408ceca8.jpg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https://ie.wampi.ru/2021/12/19/29141535bdc954405.jpg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https://ie.wampi.ru/2021/12/19/37c54872c5b6cdaa8.jpg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https://ie.wampi.ru/2021/12/19/4b53c949b13a261e2.jpg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https://ie.wampi.ru/2021/12/19/52eb97fd786b2fd04.jpg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https://ie.wampi.ru/2021/12/19/6a245cff05fe5fa72.jpg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https://ie.wampi.ru/2021/12/19/761e17ed5f8846341.jpg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https://ie.wampi.ru/2021/12/19/8d334980e52b28988.jpg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https://ie.wampi.ru/2021/12/19/9b4d05fdc2b58507e.jpg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https://ie.wampi.ru/2021/12/19/1050a0467482d0c272.jpg</a:t>
            </a:r>
            <a:endParaRPr lang="ru-RU" sz="12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193</Words>
  <Application>Microsoft Office PowerPoint</Application>
  <PresentationFormat>Экран (16:9)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 изготовление тигрёнка  из цветной бумаги </vt:lpstr>
      <vt:lpstr> НЕОБХОДИМЫЕ МАТЕРИАЛЫ:  </vt:lpstr>
      <vt:lpstr> ПОСЛЕДОВАТЕЛЬНОСТЬ ВЫПОЛНЕНИЯ: </vt:lpstr>
      <vt:lpstr> ПОСЛЕДОВАТЕЛЬНОСТЬ ВЫПОЛНЕНИЯ: </vt:lpstr>
      <vt:lpstr> ПОСЛЕДОВАТЕЛЬНОСТЬ ВЫПОЛНЕНИЯ: </vt:lpstr>
      <vt:lpstr> ПОСЛЕДОВАТЕЛЬНОСТЬ ВЫПОЛНЕНИЯ: </vt:lpstr>
      <vt:lpstr> ГОТОВЫЕ ВИДЫ РАБОТ: </vt:lpstr>
      <vt:lpstr> ТИГРЯТА ИЗ ДРУГИХ МАТЕРИАЛОВ: </vt:lpstr>
      <vt:lpstr>ИНТЕРНЕТ РЕСУРСЫ </vt:lpstr>
      <vt:lpstr>ИНТЕРНЕТ РЕСУРСЫ </vt:lpstr>
      <vt:lpstr>ИНТЕРНЕТ РЕСУРСЫ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170</cp:revision>
  <dcterms:created xsi:type="dcterms:W3CDTF">2018-01-15T20:25:45Z</dcterms:created>
  <dcterms:modified xsi:type="dcterms:W3CDTF">2024-01-07T15:24:13Z</dcterms:modified>
</cp:coreProperties>
</file>