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67" r:id="rId4"/>
    <p:sldId id="259" r:id="rId5"/>
    <p:sldId id="260" r:id="rId6"/>
    <p:sldId id="266" r:id="rId7"/>
    <p:sldId id="264" r:id="rId8"/>
    <p:sldId id="265" r:id="rId9"/>
    <p:sldId id="261" r:id="rId10"/>
    <p:sldId id="270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7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54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4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56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78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8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44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86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0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6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94EDD-883A-460C-8D89-330676D32FFB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2A77-3941-49E7-BEE8-FF95A1F2BE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5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3104" y="2210499"/>
            <a:ext cx="9915144" cy="2361501"/>
          </a:xfrm>
        </p:spPr>
        <p:txBody>
          <a:bodyPr>
            <a:normAutofit fontScale="90000"/>
          </a:bodyPr>
          <a:lstStyle/>
          <a:p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кейс технологии  на уроках информатики»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311966"/>
            <a:ext cx="9144000" cy="1655762"/>
          </a:xfrm>
        </p:spPr>
        <p:txBody>
          <a:bodyPr>
            <a:normAutofit/>
          </a:bodyPr>
          <a:lstStyle/>
          <a:p>
            <a:pPr algn="r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Махонина Антонина Владимировна</a:t>
            </a:r>
          </a:p>
          <a:p>
            <a:pPr algn="r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Катаев Василий Николаевич</a:t>
            </a:r>
          </a:p>
          <a:p>
            <a:pPr algn="r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Овчинников Денис Николаевич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94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Программная карта кейса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966068"/>
              </p:ext>
            </p:extLst>
          </p:nvPr>
        </p:nvGraphicFramePr>
        <p:xfrm>
          <a:off x="832104" y="1636776"/>
          <a:ext cx="10552176" cy="48898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25024"/>
                <a:gridCol w="7527152"/>
              </a:tblGrid>
              <a:tr h="80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Инвариантная составляющая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2" marR="55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2" marR="55322" marT="0" marB="0"/>
                </a:tc>
              </a:tr>
              <a:tr h="1349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Ситуация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2" marR="55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2" marR="55322" marT="0" marB="0"/>
                </a:tc>
              </a:tr>
              <a:tr h="400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Проблема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2" marR="55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2" marR="55322" marT="0" marB="0"/>
                </a:tc>
              </a:tr>
              <a:tr h="80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Методы решения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2" marR="55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2" marR="55322" marT="0" marB="0"/>
                </a:tc>
              </a:tr>
              <a:tr h="1201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Формы работы и презентация результата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2" marR="553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22" marR="553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71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96" r="908"/>
          <a:stretch/>
        </p:blipFill>
        <p:spPr>
          <a:xfrm>
            <a:off x="1293156" y="201168"/>
            <a:ext cx="9707076" cy="6509730"/>
          </a:xfrm>
        </p:spPr>
      </p:pic>
    </p:spTree>
    <p:extLst>
      <p:ext uri="{BB962C8B-B14F-4D97-AF65-F5344CB8AC3E}">
        <p14:creationId xmlns:p14="http://schemas.microsoft.com/office/powerpoint/2010/main" val="81250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996" y="76492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“Что такое кейс технология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90999"/>
              </p:ext>
            </p:extLst>
          </p:nvPr>
        </p:nvGraphicFramePr>
        <p:xfrm>
          <a:off x="1249680" y="2050574"/>
          <a:ext cx="9476232" cy="3417540"/>
        </p:xfrm>
        <a:graphic>
          <a:graphicData uri="http://schemas.openxmlformats.org/drawingml/2006/table">
            <a:tbl>
              <a:tblPr/>
              <a:tblGrid>
                <a:gridCol w="4738116"/>
                <a:gridCol w="4738116"/>
              </a:tblGrid>
              <a:tr h="85438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знаю, что такое кейс технологии</a:t>
                      </a:r>
                      <a:endParaRPr lang="ru-RU" sz="2400" dirty="0">
                        <a:effectLst/>
                      </a:endParaRPr>
                    </a:p>
                  </a:txBody>
                  <a:tcPr marL="53340" marR="53340" marT="53340" marB="533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>
                          <a:effectLst/>
                        </a:rPr>
                        <a:t/>
                      </a:r>
                      <a:br>
                        <a:rPr lang="ru-RU">
                          <a:effectLst/>
                        </a:rPr>
                      </a:br>
                      <a:endParaRPr lang="ru-RU">
                        <a:effectLst/>
                      </a:endParaRPr>
                    </a:p>
                  </a:txBody>
                  <a:tcPr marL="53340" marR="53340" marT="53340" marB="533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38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слышал/слышала, но не использую</a:t>
                      </a:r>
                      <a:endParaRPr lang="ru-RU" sz="2400" dirty="0">
                        <a:effectLst/>
                      </a:endParaRPr>
                    </a:p>
                  </a:txBody>
                  <a:tcPr marL="53340" marR="53340" marT="53340" marB="533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>
                          <a:effectLst/>
                        </a:rPr>
                        <a:t/>
                      </a:r>
                      <a:br>
                        <a:rPr lang="ru-RU">
                          <a:effectLst/>
                        </a:rPr>
                      </a:br>
                      <a:endParaRPr lang="ru-RU">
                        <a:effectLst/>
                      </a:endParaRPr>
                    </a:p>
                  </a:txBody>
                  <a:tcPr marL="53340" marR="53340" marT="53340" marB="533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38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знаю, что такое кейс технология</a:t>
                      </a:r>
                      <a:endParaRPr lang="ru-RU" sz="2400" dirty="0">
                        <a:effectLst/>
                      </a:endParaRPr>
                    </a:p>
                  </a:txBody>
                  <a:tcPr marL="53340" marR="53340" marT="53340" marB="533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>
                          <a:effectLst/>
                        </a:rPr>
                        <a:t/>
                      </a:r>
                      <a:br>
                        <a:rPr lang="ru-RU">
                          <a:effectLst/>
                        </a:rPr>
                      </a:br>
                      <a:endParaRPr lang="ru-RU">
                        <a:effectLst/>
                      </a:endParaRPr>
                    </a:p>
                  </a:txBody>
                  <a:tcPr marL="53340" marR="53340" marT="53340" marB="533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38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использую на своих уроках</a:t>
                      </a:r>
                      <a:endParaRPr lang="ru-RU" sz="2400" dirty="0">
                        <a:effectLst/>
                      </a:endParaRPr>
                    </a:p>
                  </a:txBody>
                  <a:tcPr marL="53340" marR="53340" marT="53340" marB="533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endParaRPr lang="ru-RU" dirty="0">
                        <a:effectLst/>
                      </a:endParaRPr>
                    </a:p>
                  </a:txBody>
                  <a:tcPr marL="53340" marR="53340" marT="53340" marB="533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17925" y="26908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3174" tIns="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5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Кейс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Метод </a:t>
            </a:r>
            <a:r>
              <a:rPr lang="ru-RU" sz="4000" dirty="0" err="1"/>
              <a:t>case-study</a:t>
            </a:r>
            <a:r>
              <a:rPr lang="ru-RU" sz="4000" dirty="0"/>
              <a:t> или метод конкретных ситуаций (от английского </a:t>
            </a:r>
            <a:r>
              <a:rPr lang="ru-RU" sz="4000" dirty="0" err="1"/>
              <a:t>case</a:t>
            </a:r>
            <a:r>
              <a:rPr lang="ru-RU" sz="4000" dirty="0"/>
              <a:t> – случай, ситуация) – метод активного проблемно-ситуационного анализа, основанный на обучении путем решения конкретных задач – ситуаций (решение кейсов).</a:t>
            </a:r>
          </a:p>
        </p:txBody>
      </p:sp>
    </p:spTree>
    <p:extLst>
      <p:ext uri="{BB962C8B-B14F-4D97-AF65-F5344CB8AC3E}">
        <p14:creationId xmlns:p14="http://schemas.microsoft.com/office/powerpoint/2010/main" val="245053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Хотите, чтобы ваши дети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ожидали готовых знаний, а сами их вырабатывали,</a:t>
            </a:r>
          </a:p>
          <a:p>
            <a:pPr fontAlgn="base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ученики не просто слушали, а слышали друг друга и учителя,</a:t>
            </a:r>
          </a:p>
          <a:p>
            <a:pPr fontAlgn="base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соотносили теорию с реальной жизнью,</a:t>
            </a:r>
          </a:p>
          <a:p>
            <a:pPr fontAlgn="base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могли формулировать вопрос и аргументировать ответ,</a:t>
            </a:r>
          </a:p>
          <a:p>
            <a:pPr fontAlgn="base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собственные выводы и отстаивать своё мнение?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56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метода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case-stady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обучающихся анализировать проблемную ситуацию – кейс, возникшую при конкретном положении дел, и выработать решение; научить обучающихся работать с информационными источниками, перерабатывать ее из одной формы в другую.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1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кейс-метода: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1.Формирование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информационной компетентности.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2.Развитие умений искать новые знания, анализировать ситуации.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3.Развитие навыков самоорганизации, самостоятельности, инициативности.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4.Развитие умений принимать решения, аргументировать свою позицию.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5.Развитие умений и навыков сотрудничества.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63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621792"/>
            <a:ext cx="10058400" cy="1609344"/>
          </a:xfrm>
        </p:spPr>
        <p:txBody>
          <a:bodyPr>
            <a:normAutofit/>
          </a:bodyPr>
          <a:lstStyle/>
          <a:p>
            <a:r>
              <a:rPr lang="ru-RU" sz="4400" dirty="0"/>
              <a:t>К методам кейс-технологий, </a:t>
            </a:r>
            <a:r>
              <a:rPr lang="ru-RU" sz="4400" dirty="0" smtClean="0"/>
              <a:t>относятся</a:t>
            </a:r>
            <a:r>
              <a:rPr lang="ru-RU" sz="44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1.Метод ситуационного анализа (метод анализа конкретных ситуаций, ситуационные задачи и упражнения)</a:t>
            </a:r>
          </a:p>
          <a:p>
            <a:pPr marL="0" indent="0">
              <a:buNone/>
            </a:pPr>
            <a:r>
              <a:rPr lang="ru-RU" sz="3200" dirty="0"/>
              <a:t>2.Метод инцидента;</a:t>
            </a:r>
          </a:p>
          <a:p>
            <a:pPr marL="0" indent="0">
              <a:buNone/>
            </a:pPr>
            <a:r>
              <a:rPr lang="ru-RU" sz="3200" dirty="0"/>
              <a:t>3.Метод ситуационно-ролевых игр;</a:t>
            </a:r>
          </a:p>
          <a:p>
            <a:pPr marL="0" indent="0">
              <a:buNone/>
            </a:pPr>
            <a:r>
              <a:rPr lang="ru-RU" sz="3200" dirty="0"/>
              <a:t>4.Метод разбора деловой корреспонденции;</a:t>
            </a:r>
          </a:p>
          <a:p>
            <a:pPr marL="0" indent="0">
              <a:buNone/>
            </a:pPr>
            <a:r>
              <a:rPr lang="ru-RU" sz="3200" dirty="0"/>
              <a:t>5.Игровое проектирование;</a:t>
            </a:r>
          </a:p>
          <a:p>
            <a:pPr marL="0" indent="0">
              <a:buNone/>
            </a:pPr>
            <a:r>
              <a:rPr lang="ru-RU" sz="3200" dirty="0"/>
              <a:t>6.Метод дискуссии.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22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Виды кейсов: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-Практические. </a:t>
            </a:r>
            <a:endParaRPr lang="ru-RU" sz="4400" dirty="0" smtClean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-</a:t>
            </a:r>
            <a:r>
              <a:rPr lang="ru-RU" sz="4400" dirty="0"/>
              <a:t>Обучающие. </a:t>
            </a:r>
            <a:endParaRPr lang="ru-RU" sz="4400" dirty="0" smtClean="0"/>
          </a:p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r>
              <a:rPr lang="ru-RU" sz="4400" dirty="0" smtClean="0"/>
              <a:t>-</a:t>
            </a:r>
            <a:r>
              <a:rPr lang="ru-RU" sz="4400" dirty="0"/>
              <a:t>Научно-исследовательские. </a:t>
            </a:r>
          </a:p>
        </p:txBody>
      </p:sp>
    </p:spTree>
    <p:extLst>
      <p:ext uri="{BB962C8B-B14F-4D97-AF65-F5344CB8AC3E}">
        <p14:creationId xmlns:p14="http://schemas.microsoft.com/office/powerpoint/2010/main" val="137232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распространенная  модель деятельности в режиме кейс-метода содержит следующие этапы: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1.Преподаватель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подбирает, готовит  учебную задачу, отражающую практическую ситуацию.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2.Преподаватель готовит кейс объемом от нескольких страниц до нескольких десятков страниц.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3.Обучающиеся, как правило, предварительно (перед занятием) прочитывают и изучают кейс, привлекая к этому материалы учебника, лекционного курса и другие самые различные источники информации, анализируют материал.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4.После этого на занятии идет подробное групповое обсуждение содержания кейса и  выработка нескольких решений.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5.Преподаватель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обучающими подводят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93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274</Words>
  <Application>Microsoft Office PowerPoint</Application>
  <PresentationFormat>Широкоэкранный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«Использование кейс технологии  на уроках информатики» </vt:lpstr>
      <vt:lpstr>Презентация PowerPoint</vt:lpstr>
      <vt:lpstr>Кейс </vt:lpstr>
      <vt:lpstr>Хотите, чтобы ваши дети</vt:lpstr>
      <vt:lpstr>Цель метода case-stady</vt:lpstr>
      <vt:lpstr>Задачи кейс-метода: </vt:lpstr>
      <vt:lpstr>К методам кейс-технологий, относятся: </vt:lpstr>
      <vt:lpstr>Виды кейсов: </vt:lpstr>
      <vt:lpstr>Наиболее распространенная  модель деятельности в режиме кейс-метода содержит следующие этапы: </vt:lpstr>
      <vt:lpstr>Программная карта кейса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кейс технологии  на уроках информатики» </dc:title>
  <dc:creator>User</dc:creator>
  <cp:lastModifiedBy>User</cp:lastModifiedBy>
  <cp:revision>12</cp:revision>
  <dcterms:created xsi:type="dcterms:W3CDTF">2016-11-20T14:37:49Z</dcterms:created>
  <dcterms:modified xsi:type="dcterms:W3CDTF">2016-11-27T14:05:29Z</dcterms:modified>
</cp:coreProperties>
</file>