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87" r:id="rId5"/>
    <p:sldId id="285" r:id="rId6"/>
    <p:sldId id="263" r:id="rId7"/>
    <p:sldId id="264" r:id="rId8"/>
    <p:sldId id="265" r:id="rId9"/>
    <p:sldId id="270" r:id="rId10"/>
    <p:sldId id="269" r:id="rId11"/>
    <p:sldId id="268" r:id="rId12"/>
    <p:sldId id="28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603" autoAdjust="0"/>
    <p:restoredTop sz="94660"/>
  </p:normalViewPr>
  <p:slideViewPr>
    <p:cSldViewPr snapToGrid="0">
      <p:cViewPr>
        <p:scale>
          <a:sx n="50" d="100"/>
          <a:sy n="50" d="100"/>
        </p:scale>
        <p:origin x="-1836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3451-62DE-4ED8-9BD3-C8DB43DA7112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FA34-6021-4190-8F62-C9C972E2B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175961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3451-62DE-4ED8-9BD3-C8DB43DA7112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FA34-6021-4190-8F62-C9C972E2B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219652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3451-62DE-4ED8-9BD3-C8DB43DA7112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FA34-6021-4190-8F62-C9C972E2B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40594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3451-62DE-4ED8-9BD3-C8DB43DA7112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FA34-6021-4190-8F62-C9C972E2B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606409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3451-62DE-4ED8-9BD3-C8DB43DA7112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FA34-6021-4190-8F62-C9C972E2B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212656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3451-62DE-4ED8-9BD3-C8DB43DA7112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FA34-6021-4190-8F62-C9C972E2B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7911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3451-62DE-4ED8-9BD3-C8DB43DA7112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FA34-6021-4190-8F62-C9C972E2B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3651069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3451-62DE-4ED8-9BD3-C8DB43DA7112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FA34-6021-4190-8F62-C9C972E2B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833504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3451-62DE-4ED8-9BD3-C8DB43DA7112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FA34-6021-4190-8F62-C9C972E2B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652682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3451-62DE-4ED8-9BD3-C8DB43DA7112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FA34-6021-4190-8F62-C9C972E2B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965156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3451-62DE-4ED8-9BD3-C8DB43DA7112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FA34-6021-4190-8F62-C9C972E2B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414017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3451-62DE-4ED8-9BD3-C8DB43DA7112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5FA34-6021-4190-8F62-C9C972E2B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05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jpeg"/><Relationship Id="rId7" Type="http://schemas.openxmlformats.org/officeDocument/2006/relationships/image" Target="../media/image41.pn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11" Type="http://schemas.openxmlformats.org/officeDocument/2006/relationships/slide" Target="slide11.xml"/><Relationship Id="rId5" Type="http://schemas.openxmlformats.org/officeDocument/2006/relationships/image" Target="../media/image39.jpeg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11" Type="http://schemas.openxmlformats.org/officeDocument/2006/relationships/image" Target="../media/image7.png"/><Relationship Id="rId5" Type="http://schemas.openxmlformats.org/officeDocument/2006/relationships/image" Target="../media/image36.jpeg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mailto:zvezdochka-deti@yandex.ru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3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12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6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3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24.gif"/><Relationship Id="rId12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6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3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12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jpeg"/><Relationship Id="rId7" Type="http://schemas.openxmlformats.org/officeDocument/2006/relationships/image" Target="../media/image36.jpeg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11" Type="http://schemas.openxmlformats.org/officeDocument/2006/relationships/image" Target="../media/image7.png"/><Relationship Id="rId5" Type="http://schemas.openxmlformats.org/officeDocument/2006/relationships/image" Target="../media/image34.jpeg"/><Relationship Id="rId10" Type="http://schemas.openxmlformats.org/officeDocument/2006/relationships/slide" Target="slide10.xml"/><Relationship Id="rId4" Type="http://schemas.openxmlformats.org/officeDocument/2006/relationships/image" Target="../media/image3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pic>
          <p:nvPicPr>
            <p:cNvPr id="24580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0"/>
              <a:ext cx="5105399" cy="6858000"/>
            </a:xfrm>
            <a:prstGeom prst="rect">
              <a:avLst/>
            </a:prstGeom>
            <a:noFill/>
          </p:spPr>
        </p:pic>
        <p:pic>
          <p:nvPicPr>
            <p:cNvPr id="24582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67700" y="0"/>
              <a:ext cx="3924300" cy="6858000"/>
            </a:xfrm>
            <a:prstGeom prst="rect">
              <a:avLst/>
            </a:prstGeom>
            <a:noFill/>
          </p:spPr>
        </p:pic>
        <p:pic>
          <p:nvPicPr>
            <p:cNvPr id="24584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05400" y="0"/>
              <a:ext cx="3276600" cy="6858000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3069772" y="348343"/>
            <a:ext cx="6106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 «Родниковский муниципальный район»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МКДОУ детский сад общеразвивающего вида №12 «Звездочка»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5" name="Picture 9" descr="C:\Users\User\Desktop\Рисунок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4099" y="339725"/>
            <a:ext cx="1812925" cy="181292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698670" y="5536950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Фрякина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Ирина Вадимовна</a:t>
            </a:r>
          </a:p>
          <a:p>
            <a:pPr algn="r"/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en-US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  <a:p>
            <a:pPr algn="r"/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МКДОУ детского сада общеразвивающего вида №12 «Звездочка» Ивановская область, г. Родники</a:t>
            </a:r>
          </a:p>
        </p:txBody>
      </p:sp>
      <p:pic>
        <p:nvPicPr>
          <p:cNvPr id="14" name="Picture 14" descr="C:\Users\User\Desktop\виртуальный детский сад 2017\ФОТО\виртуальный детский сад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229" y="1219199"/>
            <a:ext cx="4016582" cy="384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76550" y="2790945"/>
            <a:ext cx="8552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«Играем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математику»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423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pic>
          <p:nvPicPr>
            <p:cNvPr id="14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0"/>
              <a:ext cx="5105399" cy="6858000"/>
            </a:xfrm>
            <a:prstGeom prst="rect">
              <a:avLst/>
            </a:prstGeom>
            <a:noFill/>
          </p:spPr>
        </p:pic>
        <p:pic>
          <p:nvPicPr>
            <p:cNvPr id="15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67700" y="0"/>
              <a:ext cx="3924300" cy="6858000"/>
            </a:xfrm>
            <a:prstGeom prst="rect">
              <a:avLst/>
            </a:prstGeom>
            <a:noFill/>
          </p:spPr>
        </p:pic>
        <p:pic>
          <p:nvPicPr>
            <p:cNvPr id="16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05400" y="0"/>
              <a:ext cx="3276600" cy="6858000"/>
            </a:xfrm>
            <a:prstGeom prst="rect">
              <a:avLst/>
            </a:prstGeom>
            <a:noFill/>
          </p:spPr>
        </p:pic>
      </p:grpSp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1774825" y="333376"/>
            <a:ext cx="741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2952751" y="2286000"/>
            <a:ext cx="6715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/>
            <a:r>
              <a:rPr lang="ru-RU" altLang="ru-RU"/>
              <a:t> </a:t>
            </a:r>
            <a:endParaRPr lang="ru-RU" altLang="ru-RU" sz="3000" b="1" i="1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2" descr="http://img0.liveinternet.ru/images/attach/c/0/113/259/113259104__cH7rJgOFQ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BF6"/>
              </a:clrFrom>
              <a:clrTo>
                <a:srgbClr val="F9FB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902" y="3324225"/>
            <a:ext cx="204159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14" descr="Картинки по запросу желтое яблоко на прозрачном фоне"/>
          <p:cNvSpPr>
            <a:spLocks noChangeAspect="1" noChangeArrowheads="1"/>
          </p:cNvSpPr>
          <p:nvPr/>
        </p:nvSpPr>
        <p:spPr bwMode="auto">
          <a:xfrm>
            <a:off x="1684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0" name="AutoShape 16" descr="Картинки по запросу желтое яблоко на прозрачном фоне"/>
          <p:cNvSpPr>
            <a:spLocks noChangeAspect="1" noChangeArrowheads="1"/>
          </p:cNvSpPr>
          <p:nvPr/>
        </p:nvSpPr>
        <p:spPr bwMode="auto">
          <a:xfrm>
            <a:off x="1684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1" name="AutoShape 18" descr="Картинки по запросу желтое яблоко на прозрачном фоне"/>
          <p:cNvSpPr>
            <a:spLocks noChangeAspect="1" noChangeArrowheads="1"/>
          </p:cNvSpPr>
          <p:nvPr/>
        </p:nvSpPr>
        <p:spPr bwMode="auto">
          <a:xfrm>
            <a:off x="1684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2" name="AutoShape 20" descr="Картинки по запросу желтое яблоко на прозрачном фоне"/>
          <p:cNvSpPr>
            <a:spLocks noChangeAspect="1" noChangeArrowheads="1"/>
          </p:cNvSpPr>
          <p:nvPr/>
        </p:nvSpPr>
        <p:spPr bwMode="auto">
          <a:xfrm>
            <a:off x="1684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73" name="Picture 22" descr="Похожее изображение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388" y="457200"/>
            <a:ext cx="220211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4" descr="Картинки по запросу зеленое яблоко на прозрачном фон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77" y="1000127"/>
            <a:ext cx="2762224" cy="336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6" descr="Картинки по запросу желтый перец на прозрачном фон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2881" y="466725"/>
            <a:ext cx="193027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8" descr="Картинки по запросу желтая груша на прозрачном фон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5990" y="3114677"/>
            <a:ext cx="2327644" cy="28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C:\Users\User\Desktop\Рисунок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553699" y="339725"/>
            <a:ext cx="1203325" cy="1203325"/>
          </a:xfrm>
          <a:prstGeom prst="rect">
            <a:avLst/>
          </a:prstGeom>
          <a:noFill/>
        </p:spPr>
      </p:pic>
      <p:pic>
        <p:nvPicPr>
          <p:cNvPr id="18" name="Picture 2" descr="Похожее изображение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871075" y="4819650"/>
            <a:ext cx="1581150" cy="1581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6099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pic>
          <p:nvPicPr>
            <p:cNvPr id="10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0"/>
              <a:ext cx="5105399" cy="6858000"/>
            </a:xfrm>
            <a:prstGeom prst="rect">
              <a:avLst/>
            </a:prstGeom>
            <a:noFill/>
          </p:spPr>
        </p:pic>
        <p:pic>
          <p:nvPicPr>
            <p:cNvPr id="11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67700" y="0"/>
              <a:ext cx="3924300" cy="6858000"/>
            </a:xfrm>
            <a:prstGeom prst="rect">
              <a:avLst/>
            </a:prstGeom>
            <a:noFill/>
          </p:spPr>
        </p:pic>
        <p:pic>
          <p:nvPicPr>
            <p:cNvPr id="12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05400" y="0"/>
              <a:ext cx="3276600" cy="6858000"/>
            </a:xfrm>
            <a:prstGeom prst="rect">
              <a:avLst/>
            </a:prstGeom>
            <a:noFill/>
          </p:spPr>
        </p:pic>
      </p:grpSp>
      <p:pic>
        <p:nvPicPr>
          <p:cNvPr id="10244" name="Рисунок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8376" y="3738564"/>
            <a:ext cx="26146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123950"/>
            <a:ext cx="407193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3" descr="Похожее изображение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FDFA"/>
              </a:clrFrom>
              <a:clrTo>
                <a:srgbClr val="FBFD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42528">
            <a:off x="693737" y="1407576"/>
            <a:ext cx="392906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5" descr="Похожее изображение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4350" y="62388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1" descr="Картинки по запросу зеленая капуста на прозрачном фоне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36004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:\Users\User\Desktop\Рисунок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553699" y="339725"/>
            <a:ext cx="1203325" cy="1203325"/>
          </a:xfrm>
          <a:prstGeom prst="rect">
            <a:avLst/>
          </a:prstGeom>
          <a:noFill/>
        </p:spPr>
      </p:pic>
      <p:pic>
        <p:nvPicPr>
          <p:cNvPr id="14" name="Picture 2" descr="Похожее изображение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04425" y="4800600"/>
            <a:ext cx="1581150" cy="1581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60452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pic>
          <p:nvPicPr>
            <p:cNvPr id="3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0"/>
              <a:ext cx="5105399" cy="6858000"/>
            </a:xfrm>
            <a:prstGeom prst="rect">
              <a:avLst/>
            </a:prstGeom>
            <a:noFill/>
          </p:spPr>
        </p:pic>
        <p:pic>
          <p:nvPicPr>
            <p:cNvPr id="4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67700" y="0"/>
              <a:ext cx="3924300" cy="6858000"/>
            </a:xfrm>
            <a:prstGeom prst="rect">
              <a:avLst/>
            </a:prstGeom>
            <a:noFill/>
          </p:spPr>
        </p:pic>
        <p:pic>
          <p:nvPicPr>
            <p:cNvPr id="5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05400" y="0"/>
              <a:ext cx="3276600" cy="6858000"/>
            </a:xfrm>
            <a:prstGeom prst="rect">
              <a:avLst/>
            </a:prstGeom>
            <a:noFill/>
          </p:spPr>
        </p:pic>
      </p:grpSp>
      <p:sp>
        <p:nvSpPr>
          <p:cNvPr id="6" name="TextBox 5"/>
          <p:cNvSpPr txBox="1"/>
          <p:nvPr/>
        </p:nvSpPr>
        <p:spPr>
          <a:xfrm>
            <a:off x="4476750" y="1771650"/>
            <a:ext cx="6591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Молодцы! </a:t>
            </a:r>
            <a:endParaRPr lang="ru-RU" sz="6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1885" y="4999265"/>
            <a:ext cx="7184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Фрякина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Ирина Вадимовна </a:t>
            </a:r>
          </a:p>
          <a:p>
            <a:pPr algn="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  <a:p>
            <a:pPr algn="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МКДОУ детского сада общеразвивающего вида №12 «Звездочка» Ивановская область, г. Родники</a:t>
            </a:r>
          </a:p>
          <a:p>
            <a:pPr algn="r"/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zvezdochka-deti@yandex.ru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 descr="C:\Users\User\Desktop\Рисунок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53699" y="339725"/>
            <a:ext cx="1203325" cy="1203325"/>
          </a:xfrm>
          <a:prstGeom prst="rect">
            <a:avLst/>
          </a:prstGeom>
          <a:noFill/>
        </p:spPr>
      </p:pic>
      <p:pic>
        <p:nvPicPr>
          <p:cNvPr id="10" name="Picture 14" descr="C:\Users\User\Desktop\виртуальный детский сад 2017\ФОТО\виртуальный детский сад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229" y="1219199"/>
            <a:ext cx="4016582" cy="384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2191999" cy="6858000"/>
            <a:chOff x="1" y="0"/>
            <a:chExt cx="12191999" cy="6858000"/>
          </a:xfrm>
        </p:grpSpPr>
        <p:pic>
          <p:nvPicPr>
            <p:cNvPr id="10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0"/>
              <a:ext cx="5105399" cy="6858000"/>
            </a:xfrm>
            <a:prstGeom prst="rect">
              <a:avLst/>
            </a:prstGeom>
            <a:noFill/>
          </p:spPr>
        </p:pic>
        <p:pic>
          <p:nvPicPr>
            <p:cNvPr id="12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67700" y="0"/>
              <a:ext cx="3924300" cy="6858000"/>
            </a:xfrm>
            <a:prstGeom prst="rect">
              <a:avLst/>
            </a:prstGeom>
            <a:noFill/>
          </p:spPr>
        </p:pic>
        <p:pic>
          <p:nvPicPr>
            <p:cNvPr id="13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05400" y="0"/>
              <a:ext cx="3276600" cy="6858000"/>
            </a:xfrm>
            <a:prstGeom prst="rect">
              <a:avLst/>
            </a:prstGeom>
            <a:noFill/>
          </p:spPr>
        </p:pic>
      </p:grpSp>
      <p:pic>
        <p:nvPicPr>
          <p:cNvPr id="14" name="Picture 9" descr="C:\Users\User\Desktop\Рисунок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53699" y="339725"/>
            <a:ext cx="1203325" cy="1203325"/>
          </a:xfrm>
          <a:prstGeom prst="rect">
            <a:avLst/>
          </a:prstGeom>
          <a:noFill/>
        </p:spPr>
      </p:pic>
      <p:pic>
        <p:nvPicPr>
          <p:cNvPr id="15" name="Picture 2" descr="Похожее изображение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99675" y="4819650"/>
            <a:ext cx="1581150" cy="158115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5114" y="659757"/>
            <a:ext cx="599568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Послушай - и ты узнаешь,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Посмотри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ты поймешь,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ты научишься.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6463" y="4760774"/>
            <a:ext cx="93639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«Без чего нет и не может быть полноценного умственного развития дошкольника?»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9095" y="987425"/>
            <a:ext cx="4469579" cy="3775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52776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12191999" cy="6858000"/>
            <a:chOff x="1" y="0"/>
            <a:chExt cx="12191999" cy="6858000"/>
          </a:xfrm>
        </p:grpSpPr>
        <p:pic>
          <p:nvPicPr>
            <p:cNvPr id="10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0"/>
              <a:ext cx="5105399" cy="6858000"/>
            </a:xfrm>
            <a:prstGeom prst="rect">
              <a:avLst/>
            </a:prstGeom>
            <a:noFill/>
          </p:spPr>
        </p:pic>
        <p:pic>
          <p:nvPicPr>
            <p:cNvPr id="12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67700" y="0"/>
              <a:ext cx="3924300" cy="6858000"/>
            </a:xfrm>
            <a:prstGeom prst="rect">
              <a:avLst/>
            </a:prstGeom>
            <a:noFill/>
          </p:spPr>
        </p:pic>
        <p:pic>
          <p:nvPicPr>
            <p:cNvPr id="13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05400" y="0"/>
              <a:ext cx="3276600" cy="6858000"/>
            </a:xfrm>
            <a:prstGeom prst="rect">
              <a:avLst/>
            </a:prstGeom>
            <a:noFill/>
          </p:spPr>
        </p:pic>
      </p:grpSp>
      <p:pic>
        <p:nvPicPr>
          <p:cNvPr id="14" name="Picture 9" descr="C:\Users\User\Desktop\Рисунок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53699" y="339725"/>
            <a:ext cx="1203325" cy="1203325"/>
          </a:xfrm>
          <a:prstGeom prst="rect">
            <a:avLst/>
          </a:prstGeom>
          <a:noFill/>
        </p:spPr>
      </p:pic>
      <p:pic>
        <p:nvPicPr>
          <p:cNvPr id="15" name="Picture 2" descr="Похожее изображение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99675" y="4819650"/>
            <a:ext cx="1581150" cy="15811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32094" y="385099"/>
            <a:ext cx="1797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ИГРА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ea typeface="SimHei" pitchFamily="49" charset="-122"/>
              <a:cs typeface="Times New Roman" pitchFamily="18" charset="0"/>
            </a:endParaRPr>
          </a:p>
        </p:txBody>
      </p:sp>
      <p:pic>
        <p:nvPicPr>
          <p:cNvPr id="1026" name="Picture 2" descr="H:\DCIM\100NIKON\DSCN179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05300" y="3571875"/>
            <a:ext cx="3860800" cy="2895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H:\DCIM\100NIKON\DSCN18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0263" y="1143000"/>
            <a:ext cx="3936537" cy="2952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:\DCIM\100NIKON\DSCN179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06048" y="1343025"/>
            <a:ext cx="3517502" cy="263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652776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pic>
          <p:nvPicPr>
            <p:cNvPr id="10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0"/>
              <a:ext cx="5105399" cy="6858000"/>
            </a:xfrm>
            <a:prstGeom prst="rect">
              <a:avLst/>
            </a:prstGeom>
            <a:noFill/>
          </p:spPr>
        </p:pic>
        <p:pic>
          <p:nvPicPr>
            <p:cNvPr id="12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67700" y="0"/>
              <a:ext cx="3924300" cy="6858000"/>
            </a:xfrm>
            <a:prstGeom prst="rect">
              <a:avLst/>
            </a:prstGeom>
            <a:noFill/>
          </p:spPr>
        </p:pic>
        <p:pic>
          <p:nvPicPr>
            <p:cNvPr id="13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05400" y="0"/>
              <a:ext cx="3276600" cy="6858000"/>
            </a:xfrm>
            <a:prstGeom prst="rect">
              <a:avLst/>
            </a:prstGeom>
            <a:noFill/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844" y="1551275"/>
            <a:ext cx="3495675" cy="261937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0769" y="1543050"/>
            <a:ext cx="2847975" cy="273367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4558" y="2041381"/>
            <a:ext cx="1990292" cy="1990292"/>
          </a:xfrm>
          <a:prstGeom prst="rect">
            <a:avLst/>
          </a:prstGeom>
        </p:spPr>
      </p:pic>
      <p:sp>
        <p:nvSpPr>
          <p:cNvPr id="11" name="Блок-схема: процесс 10"/>
          <p:cNvSpPr/>
          <p:nvPr/>
        </p:nvSpPr>
        <p:spPr>
          <a:xfrm>
            <a:off x="8766247" y="2104159"/>
            <a:ext cx="2797103" cy="1669905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9" descr="C:\Users\User\Desktop\Рисунок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53699" y="339725"/>
            <a:ext cx="1203325" cy="1203325"/>
          </a:xfrm>
          <a:prstGeom prst="rect">
            <a:avLst/>
          </a:prstGeom>
          <a:noFill/>
        </p:spPr>
      </p:pic>
      <p:pic>
        <p:nvPicPr>
          <p:cNvPr id="15" name="Picture 2" descr="Похожее изображение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099675" y="4819650"/>
            <a:ext cx="1581150" cy="1581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52776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pic>
          <p:nvPicPr>
            <p:cNvPr id="3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0"/>
              <a:ext cx="5105399" cy="6858000"/>
            </a:xfrm>
            <a:prstGeom prst="rect">
              <a:avLst/>
            </a:prstGeom>
            <a:noFill/>
          </p:spPr>
        </p:pic>
        <p:pic>
          <p:nvPicPr>
            <p:cNvPr id="4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67700" y="0"/>
              <a:ext cx="3924300" cy="6858000"/>
            </a:xfrm>
            <a:prstGeom prst="rect">
              <a:avLst/>
            </a:prstGeom>
            <a:noFill/>
          </p:spPr>
        </p:pic>
        <p:pic>
          <p:nvPicPr>
            <p:cNvPr id="5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05400" y="0"/>
              <a:ext cx="3276600" cy="6858000"/>
            </a:xfrm>
            <a:prstGeom prst="rect">
              <a:avLst/>
            </a:prstGeom>
            <a:noFill/>
          </p:spPr>
        </p:pic>
      </p:grpSp>
      <p:pic>
        <p:nvPicPr>
          <p:cNvPr id="6" name="Picture 16" descr="Похожее изображени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329" y="806451"/>
            <a:ext cx="3354884" cy="355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09875" y="1857376"/>
            <a:ext cx="2000250" cy="1571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" name="Группа 33"/>
          <p:cNvGrpSpPr>
            <a:grpSpLocks/>
          </p:cNvGrpSpPr>
          <p:nvPr/>
        </p:nvGrpSpPr>
        <p:grpSpPr bwMode="auto">
          <a:xfrm>
            <a:off x="2819400" y="1857376"/>
            <a:ext cx="2019300" cy="1571625"/>
            <a:chOff x="1266825" y="1857375"/>
            <a:chExt cx="2019300" cy="157162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rot="10800000" flipV="1">
              <a:off x="1285875" y="1857375"/>
              <a:ext cx="2000250" cy="15716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266825" y="1857375"/>
              <a:ext cx="2000250" cy="1571625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8196264" y="1666876"/>
            <a:ext cx="2357437" cy="2143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 flipH="1">
            <a:off x="8172450" y="2719389"/>
            <a:ext cx="235743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8302626" y="2719389"/>
            <a:ext cx="214471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076576" y="1381125"/>
            <a:ext cx="328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картинка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567738" y="1219200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 картинка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81375" y="3714750"/>
            <a:ext cx="755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096375" y="3948114"/>
            <a:ext cx="755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76888" y="4291014"/>
            <a:ext cx="200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 картинка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443538" y="4681538"/>
            <a:ext cx="2000250" cy="1714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810500" y="5338764"/>
            <a:ext cx="755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5084764" y="5538789"/>
            <a:ext cx="17160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5585619" y="5520531"/>
            <a:ext cx="1714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6106319" y="5557044"/>
            <a:ext cx="1714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H="1">
            <a:off x="5424488" y="5576889"/>
            <a:ext cx="20002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9" descr="C:\Users\User\Desktop\Рисунок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53699" y="339725"/>
            <a:ext cx="1203325" cy="1203325"/>
          </a:xfrm>
          <a:prstGeom prst="rect">
            <a:avLst/>
          </a:prstGeom>
          <a:noFill/>
        </p:spPr>
      </p:pic>
      <p:pic>
        <p:nvPicPr>
          <p:cNvPr id="27" name="Picture 2" descr="Похожее изображение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99675" y="4819650"/>
            <a:ext cx="1581150" cy="15811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pic>
          <p:nvPicPr>
            <p:cNvPr id="10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0"/>
              <a:ext cx="5105399" cy="6858000"/>
            </a:xfrm>
            <a:prstGeom prst="rect">
              <a:avLst/>
            </a:prstGeom>
            <a:noFill/>
          </p:spPr>
        </p:pic>
        <p:pic>
          <p:nvPicPr>
            <p:cNvPr id="11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67700" y="0"/>
              <a:ext cx="3924300" cy="6858000"/>
            </a:xfrm>
            <a:prstGeom prst="rect">
              <a:avLst/>
            </a:prstGeom>
            <a:noFill/>
          </p:spPr>
        </p:pic>
        <p:pic>
          <p:nvPicPr>
            <p:cNvPr id="12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05400" y="0"/>
              <a:ext cx="3276600" cy="6858000"/>
            </a:xfrm>
            <a:prstGeom prst="rect">
              <a:avLst/>
            </a:prstGeom>
            <a:noFill/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050" y="654517"/>
            <a:ext cx="3505200" cy="2208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9136" y="3731605"/>
            <a:ext cx="1869970" cy="16470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6062" y="1276004"/>
            <a:ext cx="2337015" cy="21490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450" y="1450568"/>
            <a:ext cx="3200400" cy="1797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767" y="3473743"/>
            <a:ext cx="3037733" cy="15188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0464" y="3640383"/>
            <a:ext cx="2142836" cy="2142836"/>
          </a:xfrm>
          <a:prstGeom prst="rect">
            <a:avLst/>
          </a:prstGeom>
        </p:spPr>
      </p:pic>
      <p:pic>
        <p:nvPicPr>
          <p:cNvPr id="13" name="Picture 9" descr="C:\Users\User\Desktop\Рисунок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553699" y="339725"/>
            <a:ext cx="1203325" cy="1203325"/>
          </a:xfrm>
          <a:prstGeom prst="rect">
            <a:avLst/>
          </a:prstGeom>
          <a:noFill/>
        </p:spPr>
      </p:pic>
      <p:pic>
        <p:nvPicPr>
          <p:cNvPr id="19458" name="Picture 2" descr="Похожее изображение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185275" y="4819650"/>
            <a:ext cx="1581150" cy="1581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02085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29 0.02755 L -0.58541 -0.28912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E-5 7.40741E-7 L 0.12813 0.01111 " pathEditMode="relative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0.1 L -0.26718 0.030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pic>
          <p:nvPicPr>
            <p:cNvPr id="13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0"/>
              <a:ext cx="5105399" cy="6858000"/>
            </a:xfrm>
            <a:prstGeom prst="rect">
              <a:avLst/>
            </a:prstGeom>
            <a:noFill/>
          </p:spPr>
        </p:pic>
        <p:pic>
          <p:nvPicPr>
            <p:cNvPr id="14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67700" y="0"/>
              <a:ext cx="3924300" cy="6858000"/>
            </a:xfrm>
            <a:prstGeom prst="rect">
              <a:avLst/>
            </a:prstGeom>
            <a:noFill/>
          </p:spPr>
        </p:pic>
        <p:pic>
          <p:nvPicPr>
            <p:cNvPr id="15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05400" y="0"/>
              <a:ext cx="3276600" cy="6858000"/>
            </a:xfrm>
            <a:prstGeom prst="rect">
              <a:avLst/>
            </a:prstGeom>
            <a:noFill/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4165" y="4131485"/>
            <a:ext cx="2817294" cy="2401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5854" y="4802076"/>
            <a:ext cx="4604985" cy="17191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5237" y="1809750"/>
            <a:ext cx="2508898" cy="24524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7694" y="1223702"/>
            <a:ext cx="1891315" cy="21910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6044" y="1243018"/>
            <a:ext cx="2207910" cy="22079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5769" y="4797394"/>
            <a:ext cx="1526858" cy="1526858"/>
          </a:xfrm>
          <a:prstGeom prst="rect">
            <a:avLst/>
          </a:prstGeom>
        </p:spPr>
      </p:pic>
      <p:pic>
        <p:nvPicPr>
          <p:cNvPr id="16" name="Picture 9" descr="C:\Users\User\Desktop\Рисунок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553699" y="339725"/>
            <a:ext cx="1203325" cy="1203325"/>
          </a:xfrm>
          <a:prstGeom prst="rect">
            <a:avLst/>
          </a:prstGeom>
          <a:noFill/>
        </p:spPr>
      </p:pic>
      <p:pic>
        <p:nvPicPr>
          <p:cNvPr id="17" name="Picture 2" descr="Похожее изображение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233025" y="3562350"/>
            <a:ext cx="1581150" cy="1581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43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57969 -0.24166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62 -0.06644 L -0.37018 -0.33866 " pathEditMode="relative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21875 -0.14444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pic>
          <p:nvPicPr>
            <p:cNvPr id="12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0"/>
              <a:ext cx="5105399" cy="6858000"/>
            </a:xfrm>
            <a:prstGeom prst="rect">
              <a:avLst/>
            </a:prstGeom>
            <a:noFill/>
          </p:spPr>
        </p:pic>
        <p:pic>
          <p:nvPicPr>
            <p:cNvPr id="13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67700" y="0"/>
              <a:ext cx="3924300" cy="6858000"/>
            </a:xfrm>
            <a:prstGeom prst="rect">
              <a:avLst/>
            </a:prstGeom>
            <a:noFill/>
          </p:spPr>
        </p:pic>
        <p:pic>
          <p:nvPicPr>
            <p:cNvPr id="14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05400" y="0"/>
              <a:ext cx="3276600" cy="6858000"/>
            </a:xfrm>
            <a:prstGeom prst="rect">
              <a:avLst/>
            </a:prstGeom>
            <a:noFill/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337" y="2146057"/>
            <a:ext cx="3480858" cy="1932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6766" y="4777823"/>
            <a:ext cx="2358377" cy="17687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5634" y="5006685"/>
            <a:ext cx="3584866" cy="14339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6153" y="4468755"/>
            <a:ext cx="2140056" cy="18766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1966208"/>
            <a:ext cx="2354657" cy="1322713"/>
          </a:xfrm>
          <a:prstGeom prst="rect">
            <a:avLst/>
          </a:prstGeom>
        </p:spPr>
      </p:pic>
      <p:pic>
        <p:nvPicPr>
          <p:cNvPr id="15" name="Picture 9" descr="C:\Users\User\Desktop\Рисунок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553699" y="339725"/>
            <a:ext cx="1203325" cy="1203325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5981701" y="1638300"/>
            <a:ext cx="3124200" cy="1831932"/>
            <a:chOff x="7112053" y="1885950"/>
            <a:chExt cx="2489147" cy="183193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12053" y="2212500"/>
              <a:ext cx="2284390" cy="1505382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8610600" y="1885950"/>
              <a:ext cx="990600" cy="571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Picture 2" descr="Похожее изображение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042525" y="4895850"/>
            <a:ext cx="1581150" cy="15811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5771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8.88889E-6 L -0.37812 -0.26944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6.2963E-6 L 0.5625 -0.20556 " pathEditMode="relative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11366 L -0.12917 0.241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pic>
          <p:nvPicPr>
            <p:cNvPr id="10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0"/>
              <a:ext cx="5105399" cy="6858000"/>
            </a:xfrm>
            <a:prstGeom prst="rect">
              <a:avLst/>
            </a:prstGeom>
            <a:noFill/>
          </p:spPr>
        </p:pic>
        <p:pic>
          <p:nvPicPr>
            <p:cNvPr id="11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67700" y="0"/>
              <a:ext cx="3924300" cy="6858000"/>
            </a:xfrm>
            <a:prstGeom prst="rect">
              <a:avLst/>
            </a:prstGeom>
            <a:noFill/>
          </p:spPr>
        </p:pic>
        <p:pic>
          <p:nvPicPr>
            <p:cNvPr id="12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05400" y="0"/>
              <a:ext cx="3276600" cy="6858000"/>
            </a:xfrm>
            <a:prstGeom prst="rect">
              <a:avLst/>
            </a:prstGeom>
            <a:noFill/>
          </p:spPr>
        </p:pic>
      </p:grpSp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1774825" y="333376"/>
            <a:ext cx="741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2952751" y="2286000"/>
            <a:ext cx="6715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/>
            <a:r>
              <a:rPr lang="ru-RU" altLang="ru-RU"/>
              <a:t> </a:t>
            </a:r>
            <a:endParaRPr lang="ru-RU" altLang="ru-RU" sz="3000" b="1" i="1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http://img0.liveinternet.ru/images/attach/c/0/113/259/113259104__cH7rJgOFQ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114" y="-285750"/>
            <a:ext cx="2357437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img0.liveinternet.ru/images/attach/c/0/113/259/113259104__cH7rJgOFQ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205038"/>
            <a:ext cx="2286000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6613" y="676275"/>
            <a:ext cx="21526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 descr="Картинки по запросу зеленая капуста на прозрачном фоне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2013" y="30289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5" descr="Похожее изображение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3850" y="366712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Похожее изображение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42525" y="4781550"/>
            <a:ext cx="1581150" cy="1581150"/>
          </a:xfrm>
          <a:prstGeom prst="rect">
            <a:avLst/>
          </a:prstGeom>
          <a:noFill/>
        </p:spPr>
      </p:pic>
      <p:pic>
        <p:nvPicPr>
          <p:cNvPr id="15" name="Picture 9" descr="C:\Users\User\Desktop\Рисунок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553699" y="339725"/>
            <a:ext cx="1203325" cy="120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69986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120</Words>
  <Application>Microsoft Office PowerPoint</Application>
  <PresentationFormat>Произвольный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Анализ:</dc:title>
  <dc:creator>Пользователь</dc:creator>
  <cp:lastModifiedBy>User</cp:lastModifiedBy>
  <cp:revision>32</cp:revision>
  <dcterms:created xsi:type="dcterms:W3CDTF">2017-11-19T08:57:02Z</dcterms:created>
  <dcterms:modified xsi:type="dcterms:W3CDTF">2018-03-26T11:56:56Z</dcterms:modified>
</cp:coreProperties>
</file>