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0" r:id="rId2"/>
    <p:sldId id="305" r:id="rId3"/>
    <p:sldId id="299" r:id="rId4"/>
    <p:sldId id="300" r:id="rId5"/>
    <p:sldId id="301" r:id="rId6"/>
    <p:sldId id="302" r:id="rId7"/>
    <p:sldId id="258" r:id="rId8"/>
    <p:sldId id="303" r:id="rId9"/>
    <p:sldId id="267" r:id="rId10"/>
    <p:sldId id="259" r:id="rId11"/>
    <p:sldId id="261" r:id="rId12"/>
    <p:sldId id="262" r:id="rId13"/>
    <p:sldId id="263" r:id="rId14"/>
    <p:sldId id="306" r:id="rId15"/>
    <p:sldId id="307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304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3320"/>
    <a:srgbClr val="76C8A5"/>
    <a:srgbClr val="3E9C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D3ADA21D-7C4C-41C6-AA39-37F735C322B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8C700E61-650A-490F-AF23-96327342531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998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A21D-7C4C-41C6-AA39-37F735C322B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00E61-650A-490F-AF23-963273425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751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A21D-7C4C-41C6-AA39-37F735C322B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00E61-650A-490F-AF23-96327342531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794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A21D-7C4C-41C6-AA39-37F735C322B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00E61-650A-490F-AF23-96327342531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6958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A21D-7C4C-41C6-AA39-37F735C322B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00E61-650A-490F-AF23-963273425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202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A21D-7C4C-41C6-AA39-37F735C322B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00E61-650A-490F-AF23-96327342531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658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A21D-7C4C-41C6-AA39-37F735C322B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00E61-650A-490F-AF23-96327342531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060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A21D-7C4C-41C6-AA39-37F735C322B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00E61-650A-490F-AF23-96327342531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734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A21D-7C4C-41C6-AA39-37F735C322B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00E61-650A-490F-AF23-96327342531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66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A21D-7C4C-41C6-AA39-37F735C322B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00E61-650A-490F-AF23-963273425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17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A21D-7C4C-41C6-AA39-37F735C322B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00E61-650A-490F-AF23-963273425313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944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A21D-7C4C-41C6-AA39-37F735C322B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00E61-650A-490F-AF23-963273425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770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A21D-7C4C-41C6-AA39-37F735C322B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00E61-650A-490F-AF23-963273425313}" type="slidenum">
              <a:rPr lang="ru-RU" smtClean="0"/>
              <a:t>‹#›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01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A21D-7C4C-41C6-AA39-37F735C322B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00E61-650A-490F-AF23-96327342531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795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A21D-7C4C-41C6-AA39-37F735C322B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00E61-650A-490F-AF23-963273425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045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A21D-7C4C-41C6-AA39-37F735C322B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00E61-650A-490F-AF23-96327342531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61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A21D-7C4C-41C6-AA39-37F735C322B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00E61-650A-490F-AF23-963273425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75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3ADA21D-7C4C-41C6-AA39-37F735C322B5}" type="datetimeFigureOut">
              <a:rPr lang="ru-RU" smtClean="0"/>
              <a:t>08.04.2021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C700E61-650A-490F-AF23-9632734253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812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Картинки по запросу &quot;вижу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9" r="38829" b="6428"/>
          <a:stretch/>
        </p:blipFill>
        <p:spPr bwMode="auto">
          <a:xfrm>
            <a:off x="2051720" y="1241074"/>
            <a:ext cx="1211974" cy="1630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692697"/>
            <a:ext cx="3240360" cy="54837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Девиз</a:t>
            </a:r>
            <a:r>
              <a:rPr lang="en-US" dirty="0" smtClean="0">
                <a:latin typeface="Algerian" panose="04020705040A02060702" pitchFamily="82" charset="0"/>
                <a:ea typeface="Calibri" panose="020F0502020204030204" pitchFamily="34" charset="0"/>
              </a:rPr>
              <a:t> </a:t>
            </a:r>
            <a:r>
              <a:rPr lang="en-US" dirty="0" smtClean="0">
                <a:latin typeface="Algerian" panose="04020705040A02060702" pitchFamily="82" charset="0"/>
              </a:rPr>
              <a:t>motto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6865" y="1789451"/>
            <a:ext cx="6798736" cy="4145682"/>
          </a:xfrm>
        </p:spPr>
        <p:txBody>
          <a:bodyPr/>
          <a:lstStyle/>
          <a:p>
            <a:pPr algn="ctr"/>
            <a:r>
              <a:rPr lang="ru-RU" dirty="0"/>
              <a:t>Вижу </a:t>
            </a:r>
            <a:r>
              <a:rPr lang="en-US" b="1" dirty="0"/>
              <a:t>I see</a:t>
            </a:r>
            <a:r>
              <a:rPr lang="ru-RU" dirty="0"/>
              <a:t> </a:t>
            </a:r>
          </a:p>
          <a:p>
            <a:pPr algn="ctr"/>
            <a:r>
              <a:rPr lang="ru-RU" dirty="0" smtClean="0"/>
              <a:t>Слышу </a:t>
            </a:r>
            <a:r>
              <a:rPr lang="en-US" b="1" dirty="0"/>
              <a:t>I hear</a:t>
            </a:r>
            <a:r>
              <a:rPr lang="ru-RU" dirty="0"/>
              <a:t> </a:t>
            </a:r>
          </a:p>
          <a:p>
            <a:pPr algn="ctr"/>
            <a:r>
              <a:rPr lang="ru-RU" dirty="0" smtClean="0"/>
              <a:t>Говорю </a:t>
            </a:r>
            <a:r>
              <a:rPr lang="en-US" b="1" dirty="0"/>
              <a:t>I </a:t>
            </a:r>
            <a:r>
              <a:rPr lang="en-US" b="1" dirty="0" smtClean="0"/>
              <a:t>speak</a:t>
            </a:r>
            <a:endParaRPr lang="ru-RU" dirty="0"/>
          </a:p>
          <a:p>
            <a:pPr algn="ctr"/>
            <a:r>
              <a:rPr lang="ru-RU" dirty="0" smtClean="0"/>
              <a:t>Делаю </a:t>
            </a:r>
            <a:r>
              <a:rPr lang="en-US" b="1" dirty="0"/>
              <a:t>I do</a:t>
            </a:r>
            <a:r>
              <a:rPr lang="en-US" dirty="0"/>
              <a:t> </a:t>
            </a:r>
            <a:endParaRPr lang="ru-RU" dirty="0" smtClean="0"/>
          </a:p>
          <a:p>
            <a:pPr algn="ctr"/>
            <a:r>
              <a:rPr lang="ru-RU" dirty="0" smtClean="0"/>
              <a:t>Получится </a:t>
            </a:r>
            <a:r>
              <a:rPr lang="en-US" b="1" dirty="0"/>
              <a:t>I</a:t>
            </a:r>
            <a:r>
              <a:rPr lang="en-US" dirty="0"/>
              <a:t> </a:t>
            </a:r>
            <a:r>
              <a:rPr lang="ru-RU" b="1" dirty="0"/>
              <a:t>will succeed!</a:t>
            </a:r>
            <a:r>
              <a:rPr lang="ru-RU" dirty="0"/>
              <a:t> </a:t>
            </a:r>
          </a:p>
        </p:txBody>
      </p:sp>
      <p:pic>
        <p:nvPicPr>
          <p:cNvPr id="2057" name="Picture 9" descr="Картинки по запросу &quot;слышу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7" t="3993" r="-720"/>
          <a:stretch/>
        </p:blipFill>
        <p:spPr bwMode="auto">
          <a:xfrm>
            <a:off x="6793476" y="1894335"/>
            <a:ext cx="1408122" cy="1075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Картинки по запросу &quot;губы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8" t="7673" r="10882" b="11484"/>
          <a:stretch/>
        </p:blipFill>
        <p:spPr bwMode="auto">
          <a:xfrm>
            <a:off x="1669406" y="3173268"/>
            <a:ext cx="1252047" cy="926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Картинки по запросу &quot;кулачок об кулачок&quot;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8" t="5872" r="18124" b="12502"/>
          <a:stretch/>
        </p:blipFill>
        <p:spPr bwMode="auto">
          <a:xfrm>
            <a:off x="6793476" y="3329085"/>
            <a:ext cx="1152128" cy="1352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Картинки по запросу &quot;I will succeed&quot;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1" r="19246" b="11152"/>
          <a:stretch/>
        </p:blipFill>
        <p:spPr bwMode="auto">
          <a:xfrm>
            <a:off x="3923928" y="4293096"/>
            <a:ext cx="1368152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62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076" y="692695"/>
            <a:ext cx="3824116" cy="524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6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692696"/>
            <a:ext cx="5171728" cy="5171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521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268760"/>
            <a:ext cx="7620000" cy="4581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648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674314"/>
            <a:ext cx="5184576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437" y="3789039"/>
            <a:ext cx="6758939" cy="22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3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980728"/>
            <a:ext cx="51845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ru-RU" sz="6600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football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ru-RU" sz="66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handball 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ru-RU" sz="6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basketba</a:t>
            </a:r>
            <a:r>
              <a:rPr lang="en-US" sz="6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ll</a:t>
            </a:r>
            <a:r>
              <a:rPr lang="ru-RU" sz="6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ru-RU" sz="66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volleyball</a:t>
            </a:r>
            <a:endParaRPr lang="ru-RU" sz="6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10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7" y="692697"/>
            <a:ext cx="3456384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355976" y="1700808"/>
            <a:ext cx="3888432" cy="2952328"/>
          </a:xfrm>
          <a:prstGeom prst="roundRect">
            <a:avLst/>
          </a:prstGeom>
          <a:solidFill>
            <a:srgbClr val="76C8A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tabLst>
                <a:tab pos="457200" algn="l"/>
              </a:tabLst>
            </a:pPr>
            <a:r>
              <a:rPr lang="ru-RU" sz="28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«Кто знает чужие языки, тот знает </a:t>
            </a:r>
          </a:p>
          <a:p>
            <a:pPr marL="342900" lvl="0" indent="-342900" algn="ctr">
              <a:tabLst>
                <a:tab pos="457200" algn="l"/>
              </a:tabLst>
            </a:pPr>
            <a:r>
              <a:rPr lang="ru-RU" sz="3600" b="1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всё </a:t>
            </a:r>
          </a:p>
          <a:p>
            <a:pPr marL="342900" lvl="0" indent="-342900" algn="ctr">
              <a:tabLst>
                <a:tab pos="457200" algn="l"/>
              </a:tabLst>
            </a:pPr>
            <a:r>
              <a:rPr lang="ru-RU" sz="2800" dirty="0">
                <a:solidFill>
                  <a:prstClr val="whit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своём родном». </a:t>
            </a:r>
          </a:p>
          <a:p>
            <a:pPr marL="342900" lvl="0" indent="-342900" algn="ctr">
              <a:tabLst>
                <a:tab pos="457200" algn="l"/>
              </a:tabLst>
            </a:pPr>
            <a:endParaRPr lang="ru-RU" dirty="0">
              <a:solidFill>
                <a:prstClr val="white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464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36712"/>
            <a:ext cx="7020272" cy="5265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8741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7236296" cy="5427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494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64704"/>
            <a:ext cx="7092280" cy="5319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582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692696"/>
            <a:ext cx="7128792" cy="5346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821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763688" y="1052737"/>
            <a:ext cx="5467112" cy="2274660"/>
          </a:xfrm>
        </p:spPr>
        <p:txBody>
          <a:bodyPr/>
          <a:lstStyle/>
          <a:p>
            <a:r>
              <a:rPr lang="en-US" sz="4400" dirty="0" smtClean="0">
                <a:latin typeface="Arial Black" panose="020B0A04020102020204" pitchFamily="34" charset="0"/>
              </a:rPr>
              <a:t>English in Romny</a:t>
            </a:r>
            <a:br>
              <a:rPr lang="en-US" sz="4400" dirty="0" smtClean="0">
                <a:latin typeface="Arial Black" panose="020B0A04020102020204" pitchFamily="34" charset="0"/>
              </a:rPr>
            </a:br>
            <a:endParaRPr lang="ru-RU" sz="4400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sz="4800" b="1" dirty="0">
                <a:latin typeface="Algerian" panose="04020705040A02060702" pitchFamily="82" charset="0"/>
              </a:rPr>
              <a:t>Myth or reality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780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2"/>
            <a:ext cx="6900259" cy="5175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780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7524328" cy="5643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205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712"/>
            <a:ext cx="7164288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273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2"/>
            <a:ext cx="6948264" cy="5211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626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7124" y="1433356"/>
            <a:ext cx="5349213" cy="4011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800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82706"/>
            <a:ext cx="7128792" cy="5346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465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64704"/>
            <a:ext cx="7092280" cy="5319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925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36712"/>
            <a:ext cx="6972267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6814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08720"/>
            <a:ext cx="7020272" cy="5265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103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36712"/>
            <a:ext cx="6948264" cy="5211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615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6865" y="1124745"/>
            <a:ext cx="6798736" cy="4810388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как фиш 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роллер</a:t>
            </a:r>
          </a:p>
          <a:p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чизбургер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респект</a:t>
            </a:r>
          </a:p>
          <a:p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креативность</a:t>
            </a:r>
          </a:p>
          <a:p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байкер</a:t>
            </a:r>
          </a:p>
          <a:p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крейзи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парк…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86927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27" y="908720"/>
            <a:ext cx="6888765" cy="5166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6273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692696"/>
            <a:ext cx="7164288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107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2"/>
            <a:ext cx="6768752" cy="5076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030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t="5154" r="14971"/>
          <a:stretch/>
        </p:blipFill>
        <p:spPr>
          <a:xfrm>
            <a:off x="1395451" y="692695"/>
            <a:ext cx="6056869" cy="5437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752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5" r="12388"/>
          <a:stretch/>
        </p:blipFill>
        <p:spPr>
          <a:xfrm>
            <a:off x="1858055" y="692696"/>
            <a:ext cx="4946193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0841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" r="19207"/>
          <a:stretch/>
        </p:blipFill>
        <p:spPr>
          <a:xfrm>
            <a:off x="1979712" y="690633"/>
            <a:ext cx="5400600" cy="5555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737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5900" r="16139"/>
          <a:stretch/>
        </p:blipFill>
        <p:spPr>
          <a:xfrm>
            <a:off x="1403648" y="620688"/>
            <a:ext cx="6141423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556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2"/>
            <a:ext cx="6972267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418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"/>
          <a:stretch/>
        </p:blipFill>
        <p:spPr>
          <a:xfrm>
            <a:off x="827584" y="548680"/>
            <a:ext cx="7488832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248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2"/>
            <a:ext cx="6948264" cy="5211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66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620688"/>
            <a:ext cx="6859985" cy="5314445"/>
          </a:xfrm>
        </p:spPr>
        <p:txBody>
          <a:bodyPr>
            <a:noAutofit/>
          </a:bodyPr>
          <a:lstStyle/>
          <a:p>
            <a:r>
              <a:rPr lang="ru-RU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дауны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ru-RU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лузеры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ru-RU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стритрейсеры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смартфоны</a:t>
            </a:r>
          </a:p>
          <a:p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хай тек </a:t>
            </a:r>
          </a:p>
          <a:p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спорт кары </a:t>
            </a:r>
          </a:p>
          <a:p>
            <a:r>
              <a:rPr lang="ru-RU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лайфхак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ru-RU" sz="36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хайп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…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31866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64704"/>
            <a:ext cx="7164288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586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7164288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898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7356309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703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7548331" cy="566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131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620688"/>
            <a:ext cx="77048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Помните</a:t>
            </a:r>
            <a:r>
              <a:rPr lang="ru-RU" sz="20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Teachers 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open the door, but you must enter by yourself. 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20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Учителя открывают дверь, но зайти вы должны сами. </a:t>
            </a:r>
            <a:endParaRPr lang="ru-RU" sz="2000" dirty="0" smtClean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060848"/>
            <a:ext cx="7560840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250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1124744"/>
            <a:ext cx="3578901" cy="463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427984" y="1484784"/>
            <a:ext cx="367240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/>
              <a:t>«Кто не знает чужих языков, тот не знает ничего о своём родном».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99992" y="836712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Иоганн Вольфганг Гёте: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8911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620689"/>
            <a:ext cx="6859985" cy="531444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3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manager</a:t>
            </a:r>
            <a:endParaRPr lang="en-US" sz="3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3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notebook </a:t>
            </a:r>
            <a:endParaRPr lang="en-US" sz="3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3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computer</a:t>
            </a:r>
            <a:endParaRPr lang="en-US" sz="3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3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speaker</a:t>
            </a:r>
            <a:endParaRPr lang="en-US" sz="3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businessman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price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device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gadget</a:t>
            </a:r>
            <a:endParaRPr lang="en-US" sz="30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3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reception </a:t>
            </a:r>
            <a:r>
              <a:rPr lang="ru-RU" sz="30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endParaRPr lang="ru-RU" sz="3000" b="1" dirty="0"/>
          </a:p>
        </p:txBody>
      </p:sp>
    </p:spTree>
    <p:extLst>
      <p:ext uri="{BB962C8B-B14F-4D97-AF65-F5344CB8AC3E}">
        <p14:creationId xmlns:p14="http://schemas.microsoft.com/office/powerpoint/2010/main" val="300155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2348880"/>
            <a:ext cx="59046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Font typeface="Wingdings" panose="05000000000000000000" pitchFamily="2" charset="2"/>
              <a:buChar char="ü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поток, направление, течение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indent="-914400">
              <a:buFont typeface="Wingdings" panose="05000000000000000000" pitchFamily="2" charset="2"/>
              <a:buChar char="ü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газель арабскую </a:t>
            </a:r>
          </a:p>
          <a:p>
            <a:pPr marL="914400" indent="-914400">
              <a:buFont typeface="Wingdings" panose="05000000000000000000" pitchFamily="2" charset="2"/>
              <a:buChar char="ü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исчезать , пропадать </a:t>
            </a:r>
          </a:p>
          <a:p>
            <a:pPr marL="914400" indent="-914400">
              <a:buFont typeface="Wingdings" panose="05000000000000000000" pitchFamily="2" charset="2"/>
              <a:buChar char="ü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плечи и голову </a:t>
            </a:r>
          </a:p>
          <a:p>
            <a:pPr marL="914400" indent="-914400">
              <a:buFont typeface="Wingdings" panose="05000000000000000000" pitchFamily="2" charset="2"/>
              <a:buChar char="ü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пару и орехи </a:t>
            </a:r>
          </a:p>
          <a:p>
            <a:pPr marL="914400" indent="-914400">
              <a:buFont typeface="Wingdings" panose="05000000000000000000" pitchFamily="2" charset="2"/>
              <a:buChar char="ü"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горячую собаку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Картинки по запросу &quot;сум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66514"/>
            <a:ext cx="2430438" cy="2430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01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196753"/>
            <a:ext cx="68407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Tide </a:t>
            </a:r>
            <a:endParaRPr lang="ru-RU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Ariel </a:t>
            </a:r>
            <a:endParaRPr lang="ru-RU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Vanish </a:t>
            </a:r>
            <a:endParaRPr lang="ru-RU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Head and 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shoulders </a:t>
            </a:r>
            <a:endParaRPr lang="ru-RU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Twix </a:t>
            </a:r>
            <a:r>
              <a:rPr lang="ru-RU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en-US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Nuts</a:t>
            </a:r>
            <a:endParaRPr lang="ru-RU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Hotdog</a:t>
            </a:r>
            <a:r>
              <a:rPr lang="ru-RU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и. </a:t>
            </a:r>
            <a:endParaRPr lang="ru-RU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35756" t="25497" r="21753" b="20456"/>
          <a:stretch/>
        </p:blipFill>
        <p:spPr bwMode="auto">
          <a:xfrm>
            <a:off x="3995936" y="764704"/>
            <a:ext cx="4104456" cy="2736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806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692696"/>
            <a:ext cx="3917099" cy="533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537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557</TotalTime>
  <Words>154</Words>
  <Application>Microsoft Office PowerPoint</Application>
  <PresentationFormat>Экран (4:3)</PresentationFormat>
  <Paragraphs>56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2" baseType="lpstr">
      <vt:lpstr>Algerian</vt:lpstr>
      <vt:lpstr>Arial</vt:lpstr>
      <vt:lpstr>Arial Black</vt:lpstr>
      <vt:lpstr>Calibri</vt:lpstr>
      <vt:lpstr>Garamond</vt:lpstr>
      <vt:lpstr>Times New Roman</vt:lpstr>
      <vt:lpstr>Wingdings</vt:lpstr>
      <vt:lpstr>Натуральные материалы</vt:lpstr>
      <vt:lpstr>Девиз motto</vt:lpstr>
      <vt:lpstr>English in Romny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Curnos™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днс</dc:creator>
  <cp:lastModifiedBy>Пользователь Windows</cp:lastModifiedBy>
  <cp:revision>65</cp:revision>
  <dcterms:created xsi:type="dcterms:W3CDTF">2014-05-04T01:00:08Z</dcterms:created>
  <dcterms:modified xsi:type="dcterms:W3CDTF">2021-04-08T13:55:02Z</dcterms:modified>
</cp:coreProperties>
</file>