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9"/>
  </p:notesMasterIdLst>
  <p:sldIdLst>
    <p:sldId id="280" r:id="rId2"/>
    <p:sldId id="263" r:id="rId3"/>
    <p:sldId id="276" r:id="rId4"/>
    <p:sldId id="275" r:id="rId5"/>
    <p:sldId id="277" r:id="rId6"/>
    <p:sldId id="279" r:id="rId7"/>
    <p:sldId id="278" r:id="rId8"/>
  </p:sldIdLst>
  <p:sldSz cx="9144000" cy="6858000" type="screen4x3"/>
  <p:notesSz cx="6858000" cy="9144000"/>
  <p:embeddedFontLst>
    <p:embeddedFont>
      <p:font typeface="Monotype Corsiva" pitchFamily="66" charset="0"/>
      <p:italic r:id="rId10"/>
    </p:embeddedFont>
    <p:embeddedFont>
      <p:font typeface="Verdana" pitchFamily="34" charset="0"/>
      <p:regular r:id="rId11"/>
      <p:bold r:id="rId12"/>
      <p:italic r:id="rId13"/>
      <p:boldItalic r:id="rId14"/>
    </p:embeddedFont>
    <p:embeddedFont>
      <p:font typeface="Wingdings 2" pitchFamily="18" charset="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A4E0B-9DC4-4A00-8C97-3C093A3506D4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DB24B-0002-489F-ADC0-9CD1AA1F9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51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4CBDA9-C3F3-491E-BEAD-96DC22BF2498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464D0F-E421-42FC-9D4D-DDDD0CDD0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&#1056;&#1054;&#1050;\173-Musorgskiy-op-Boris-Godunov-Prolog-Kartina-1-Vstuplenie(muzanator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57163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«Опера М.П. Мусоргского «Борис Годунов»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71438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4000504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1839 </a:t>
            </a:r>
            <a:r>
              <a:rPr lang="ru-RU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1881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1857364"/>
            <a:ext cx="30718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ru-RU" sz="4800" b="1" cap="none" spc="0" dirty="0">
                <a:ln w="50800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Модест Петрович </a:t>
            </a:r>
          </a:p>
          <a:p>
            <a:pPr lvl="0" algn="ctr"/>
            <a:r>
              <a:rPr lang="ru-RU" sz="4800" b="1" cap="none" spc="0" dirty="0">
                <a:ln w="50800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Мусоргский </a:t>
            </a:r>
            <a:endParaRPr lang="ru-RU" sz="4800" b="1" cap="none" spc="0" dirty="0">
              <a:ln w="50800"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alina-muz\Desktop\МУСОРГСКИЙ. Душа русской музыки\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428604"/>
            <a:ext cx="4643470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5643579"/>
            <a:ext cx="464347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Единственный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прижизненный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портрет М.П.Мусоргского написанный И.Е.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Репиным всего за несколько дней до смерти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композитора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37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85860"/>
            <a:ext cx="36433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5643578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«Портрет Ф. И. Шаляпина в роли Бориса Годунова в одноименной опере М.П.Мусорского» 1912г</a:t>
            </a:r>
            <a:r>
              <a:rPr lang="ru-RU" sz="16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7166"/>
            <a:ext cx="635798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 «Борис Годунов»</a:t>
            </a:r>
            <a:endParaRPr lang="ru-RU" sz="3200" b="1" dirty="0">
              <a:ln w="1905"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173-Musorgskiy-op-Boris-Godunov-Prolog-Kartina-1-Vstuplenie(muzanato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500174"/>
            <a:ext cx="8929718" cy="43088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Годунов, царь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Фёдр и Ксения, его дети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Князь Василий Шуйский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Пимен, летописец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Григорий Отрепьев, Самозванец (Лжедмитрий)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Мнишек, дочь польского воеводы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Варлаам</a:t>
            </a:r>
            <a:r>
              <a:rPr lang="ru-RU" sz="32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Мисаил</a:t>
            </a:r>
            <a:r>
              <a:rPr lang="ru-RU" sz="32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бродячие монахи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Юродивый</a:t>
            </a:r>
          </a:p>
          <a:p>
            <a:pPr algn="ctr"/>
            <a:endParaRPr lang="ru-RU" b="1" dirty="0">
              <a:ln w="1905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7358114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Действующие лица оперы</a:t>
            </a:r>
            <a:endParaRPr lang="ru-RU" sz="4000" b="1" dirty="0">
              <a:ln w="1905"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357298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1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8286808" cy="570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ПРОЛОГ</a:t>
            </a:r>
          </a:p>
          <a:p>
            <a:r>
              <a:rPr lang="ru-RU" sz="2000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Картина 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двор Новодевичьего монастыря; народ просит Бориса Годунова принять царство.</a:t>
            </a:r>
          </a:p>
          <a:p>
            <a:r>
              <a:rPr lang="ru-RU" sz="2000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Картина 2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Московский Кремль; сцена венчания Бориса на царство.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I</a:t>
            </a:r>
          </a:p>
          <a:p>
            <a:r>
              <a:rPr lang="ru-RU" sz="2000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Картина 1</a:t>
            </a:r>
            <a:r>
              <a:rPr lang="ru-RU" sz="2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Келья Чудова монастыря; монолог Пимена.</a:t>
            </a:r>
          </a:p>
          <a:p>
            <a:r>
              <a:rPr lang="ru-RU" sz="2000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Картина 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Корчма на литовской границе; песня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Варлаама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II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Царский терем в Кремле. Сцена с курантами.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III (ПОЛЬСКОЕ)</a:t>
            </a:r>
          </a:p>
          <a:p>
            <a:r>
              <a:rPr lang="ru-RU" sz="2000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Картина 1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Сандомирском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замок в Польше; ария Марины Мнишек.</a:t>
            </a:r>
          </a:p>
          <a:p>
            <a:r>
              <a:rPr lang="ru-RU" sz="2000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Картина 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Сцена Марины Мнишек и Самозванца в саду у фонтана.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IV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Картина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Площадь перед собором Василия Блаженного.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Плачь Юродивого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 «Хлеба!...»</a:t>
            </a:r>
          </a:p>
          <a:p>
            <a:r>
              <a:rPr lang="ru-RU" sz="2000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Картина 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гранатовой палате московского кремля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Сцена смерти Бориса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357166"/>
            <a:ext cx="3558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Оперный план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28604"/>
            <a:ext cx="650085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Оперный план</a:t>
            </a:r>
            <a:endParaRPr lang="ru-RU" sz="3800" b="1" dirty="0">
              <a:ln w="1905"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57298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650085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 народа и образ царя</a:t>
            </a:r>
            <a:endParaRPr lang="ru-RU" sz="3800" b="1" dirty="0">
              <a:ln w="1905"/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45720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929066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807249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4071942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bg2">
                  <a:lumMod val="50000"/>
                </a:schemeClr>
              </a:buClr>
            </a:pPr>
            <a:r>
              <a:rPr lang="ru-RU" sz="2400" dirty="0" smtClean="0">
                <a:ln w="1905"/>
                <a:latin typeface="Times New Roman" pitchFamily="18" charset="0"/>
                <a:cs typeface="Times New Roman" pitchFamily="18" charset="0"/>
              </a:rPr>
              <a:t>«Он звуками умел нарисовать</a:t>
            </a:r>
          </a:p>
          <a:p>
            <a:pPr algn="r">
              <a:buClr>
                <a:schemeClr val="bg2">
                  <a:lumMod val="50000"/>
                </a:schemeClr>
              </a:buClr>
            </a:pPr>
            <a:r>
              <a:rPr lang="ru-RU" sz="2400" dirty="0" smtClean="0">
                <a:ln w="1905"/>
                <a:latin typeface="Times New Roman" pitchFamily="18" charset="0"/>
                <a:cs typeface="Times New Roman" pitchFamily="18" charset="0"/>
              </a:rPr>
              <a:t>И дня рассвет, и мчащиеся тучи,</a:t>
            </a:r>
          </a:p>
          <a:p>
            <a:pPr algn="r">
              <a:buClr>
                <a:schemeClr val="bg2">
                  <a:lumMod val="50000"/>
                </a:schemeClr>
              </a:buClr>
            </a:pPr>
            <a:r>
              <a:rPr lang="ru-RU" sz="2400" dirty="0" smtClean="0">
                <a:ln w="1905"/>
                <a:latin typeface="Times New Roman" pitchFamily="18" charset="0"/>
                <a:cs typeface="Times New Roman" pitchFamily="18" charset="0"/>
              </a:rPr>
              <a:t>И ропот волн, и колокол могучий, </a:t>
            </a:r>
          </a:p>
          <a:p>
            <a:pPr algn="r">
              <a:buClr>
                <a:schemeClr val="bg2">
                  <a:lumMod val="50000"/>
                </a:schemeClr>
              </a:buClr>
            </a:pPr>
            <a:r>
              <a:rPr lang="ru-RU" sz="2400" dirty="0" smtClean="0">
                <a:ln w="1905"/>
                <a:latin typeface="Times New Roman" pitchFamily="18" charset="0"/>
                <a:cs typeface="Times New Roman" pitchFamily="18" charset="0"/>
              </a:rPr>
              <a:t>И гром войны, и мира благодать…»</a:t>
            </a:r>
          </a:p>
          <a:p>
            <a:pPr algn="r">
              <a:buClr>
                <a:schemeClr val="bg2">
                  <a:lumMod val="50000"/>
                </a:schemeClr>
              </a:buClr>
            </a:pPr>
            <a:endParaRPr lang="ru-RU" sz="2400" dirty="0" smtClean="0">
              <a:ln w="1905"/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chemeClr val="bg2">
                  <a:lumMod val="50000"/>
                </a:schemeClr>
              </a:buClr>
            </a:pPr>
            <a:r>
              <a:rPr lang="ru-RU" sz="2400" dirty="0" smtClean="0">
                <a:ln w="1905"/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sz="2400" dirty="0" err="1" smtClean="0">
                <a:ln w="1905"/>
                <a:latin typeface="Times New Roman" pitchFamily="18" charset="0"/>
                <a:cs typeface="Times New Roman" pitchFamily="18" charset="0"/>
              </a:rPr>
              <a:t>Лишин</a:t>
            </a:r>
            <a:endParaRPr lang="ru-RU" sz="2400" dirty="0" smtClean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64318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Арии Юродивого, из оперы «Борис Годунов», внизу слова: «Скоро враг придёт, и настанет тьма».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00043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Письмо М. П. Мусоргского – В. В. Стасову 12 июля 1872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779</TotalTime>
  <Words>297</Words>
  <Application>Microsoft Office PowerPoint</Application>
  <PresentationFormat>Экран (4:3)</PresentationFormat>
  <Paragraphs>44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Monotype Corsiva</vt:lpstr>
      <vt:lpstr>Times New Roman</vt:lpstr>
      <vt:lpstr>Verdana</vt:lpstr>
      <vt:lpstr>Wingdings</vt:lpstr>
      <vt:lpstr>Wingdings 2</vt:lpstr>
      <vt:lpstr>Calibri</vt:lpstr>
      <vt:lpstr>Аспект</vt:lpstr>
      <vt:lpstr>«Опера М.П. Мусоргского «Борис Годунов»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galina-muz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Мусоргский</dc:title>
  <dc:subject>Душа русской музыки</dc:subject>
  <dc:creator>galina-muz</dc:creator>
  <cp:keywords>великие композиторы</cp:keywords>
  <dc:description>Мусоргский. Душа русской музыки. Автор презентации galina-muz</dc:description>
  <cp:lastModifiedBy>Ноут</cp:lastModifiedBy>
  <cp:revision>90</cp:revision>
  <dcterms:created xsi:type="dcterms:W3CDTF">2012-11-03T13:42:42Z</dcterms:created>
  <dcterms:modified xsi:type="dcterms:W3CDTF">2013-05-21T19:32:11Z</dcterms:modified>
  <cp:category>Урок музыки</cp:category>
</cp:coreProperties>
</file>