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Das Wetter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Лексика по теме погода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4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Основные фразы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b="1" dirty="0" err="1"/>
              <a:t>Wie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heute</a:t>
            </a:r>
            <a:r>
              <a:rPr lang="en-US" sz="3600" b="1" dirty="0"/>
              <a:t> das Wetter? </a:t>
            </a:r>
            <a:r>
              <a:rPr lang="en-US" sz="3600" dirty="0"/>
              <a:t>- </a:t>
            </a:r>
            <a:r>
              <a:rPr lang="ru-RU" sz="3600" dirty="0"/>
              <a:t>Какая сегодня погода?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- </a:t>
            </a:r>
            <a:r>
              <a:rPr lang="en-US" sz="3600" b="1" dirty="0" err="1"/>
              <a:t>Heute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das Wetter gut. </a:t>
            </a:r>
            <a:r>
              <a:rPr lang="en-US" sz="3600" dirty="0"/>
              <a:t>- </a:t>
            </a:r>
            <a:r>
              <a:rPr lang="ru-RU" sz="3600" dirty="0"/>
              <a:t>Сегодня погода хорошая</a:t>
            </a:r>
            <a:r>
              <a:rPr lang="ru-RU" sz="3600" dirty="0" smtClean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Die </a:t>
            </a:r>
            <a:r>
              <a:rPr lang="en-US" sz="3600" b="1" dirty="0" err="1"/>
              <a:t>Sonne</a:t>
            </a:r>
            <a:r>
              <a:rPr lang="en-US" sz="3600" b="1" dirty="0"/>
              <a:t> </a:t>
            </a:r>
            <a:r>
              <a:rPr lang="en-US" sz="3600" b="1" dirty="0" err="1"/>
              <a:t>scheint</a:t>
            </a:r>
            <a:r>
              <a:rPr lang="en-US" sz="3600" b="1" dirty="0"/>
              <a:t>. </a:t>
            </a:r>
            <a:r>
              <a:rPr lang="en-US" sz="3600" dirty="0"/>
              <a:t>- </a:t>
            </a:r>
            <a:r>
              <a:rPr lang="ru-RU" sz="3600" dirty="0"/>
              <a:t>Солнце светит (сияет).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Der </a:t>
            </a:r>
            <a:r>
              <a:rPr lang="en-US" sz="3600" b="1" dirty="0" err="1"/>
              <a:t>Himmel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wolkenlos</a:t>
            </a:r>
            <a:r>
              <a:rPr lang="en-US" sz="3600" b="1" dirty="0"/>
              <a:t>. </a:t>
            </a:r>
            <a:r>
              <a:rPr lang="en-US" sz="3600" dirty="0"/>
              <a:t>- </a:t>
            </a:r>
            <a:r>
              <a:rPr lang="ru-RU" sz="3600" dirty="0"/>
              <a:t>Небо безоблачное.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 err="1"/>
              <a:t>Draußen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es</a:t>
            </a:r>
            <a:r>
              <a:rPr lang="en-US" sz="3600" b="1" dirty="0"/>
              <a:t> </a:t>
            </a:r>
            <a:r>
              <a:rPr lang="en-US" sz="3600" b="1" dirty="0" err="1"/>
              <a:t>angenehm</a:t>
            </a:r>
            <a:r>
              <a:rPr lang="en-US" sz="3600" b="1" dirty="0"/>
              <a:t> warm. </a:t>
            </a:r>
            <a:r>
              <a:rPr lang="en-US" sz="3600" dirty="0"/>
              <a:t>- </a:t>
            </a:r>
            <a:r>
              <a:rPr lang="ru-RU" sz="3600" dirty="0"/>
              <a:t>Снаружи (на улице) приятно тепло.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Die </a:t>
            </a:r>
            <a:r>
              <a:rPr lang="en-US" sz="3600" b="1" dirty="0" err="1"/>
              <a:t>Temperaturen</a:t>
            </a:r>
            <a:r>
              <a:rPr lang="en-US" sz="3600" b="1" dirty="0"/>
              <a:t> </a:t>
            </a:r>
            <a:r>
              <a:rPr lang="en-US" sz="3600" b="1" dirty="0" err="1"/>
              <a:t>steigen</a:t>
            </a:r>
            <a:r>
              <a:rPr lang="en-US" sz="3600" b="1" dirty="0"/>
              <a:t> auf </a:t>
            </a:r>
            <a:r>
              <a:rPr lang="en-US" sz="3600" b="1" dirty="0" err="1"/>
              <a:t>über</a:t>
            </a:r>
            <a:r>
              <a:rPr lang="en-US" sz="3600" b="1" dirty="0"/>
              <a:t> 20 Grad. </a:t>
            </a:r>
            <a:r>
              <a:rPr lang="en-US" sz="3600" dirty="0"/>
              <a:t>- </a:t>
            </a:r>
            <a:r>
              <a:rPr lang="ru-RU" sz="3600" dirty="0"/>
              <a:t>Температура поднялась выше 20 градусов.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6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- </a:t>
            </a:r>
            <a:r>
              <a:rPr lang="en-US" sz="3600" b="1" dirty="0" err="1"/>
              <a:t>Heute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das Wetter </a:t>
            </a:r>
            <a:r>
              <a:rPr lang="en-US" sz="3600" b="1" dirty="0" err="1"/>
              <a:t>schlecht</a:t>
            </a:r>
            <a:r>
              <a:rPr lang="en-US" sz="3600" b="1" dirty="0"/>
              <a:t>. </a:t>
            </a:r>
            <a:r>
              <a:rPr lang="en-US" sz="3600" dirty="0"/>
              <a:t>- </a:t>
            </a:r>
            <a:r>
              <a:rPr lang="ru-RU" sz="3600" dirty="0"/>
              <a:t>Сегодня погода плохая.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 err="1"/>
              <a:t>Es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draußen</a:t>
            </a:r>
            <a:r>
              <a:rPr lang="en-US" sz="3600" b="1" dirty="0"/>
              <a:t> </a:t>
            </a:r>
            <a:r>
              <a:rPr lang="en-US" sz="3600" b="1" dirty="0" err="1"/>
              <a:t>nicht</a:t>
            </a:r>
            <a:r>
              <a:rPr lang="en-US" sz="3600" b="1" dirty="0"/>
              <a:t> </a:t>
            </a:r>
            <a:r>
              <a:rPr lang="en-US" sz="3600" b="1" dirty="0" err="1"/>
              <a:t>schön</a:t>
            </a:r>
            <a:r>
              <a:rPr lang="en-US" sz="3600" b="1" dirty="0"/>
              <a:t>. </a:t>
            </a:r>
            <a:r>
              <a:rPr lang="en-US" sz="3600" b="1" dirty="0" err="1"/>
              <a:t>Es</a:t>
            </a:r>
            <a:r>
              <a:rPr lang="en-US" sz="3600" b="1" dirty="0"/>
              <a:t> </a:t>
            </a:r>
            <a:r>
              <a:rPr lang="en-US" sz="3600" b="1" dirty="0" err="1"/>
              <a:t>regnet</a:t>
            </a:r>
            <a:r>
              <a:rPr lang="en-US" sz="3600" b="1" dirty="0"/>
              <a:t>. - </a:t>
            </a:r>
            <a:r>
              <a:rPr lang="ru-RU" sz="3600" dirty="0"/>
              <a:t>На улице не прекрасно (дословно). Идет дождь.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Die </a:t>
            </a:r>
            <a:r>
              <a:rPr lang="en-US" sz="3600" b="1" dirty="0" err="1"/>
              <a:t>Sonne</a:t>
            </a:r>
            <a:r>
              <a:rPr lang="en-US" sz="3600" b="1" dirty="0"/>
              <a:t> </a:t>
            </a:r>
            <a:r>
              <a:rPr lang="en-US" sz="3600" b="1" dirty="0" err="1"/>
              <a:t>scheint</a:t>
            </a:r>
            <a:r>
              <a:rPr lang="en-US" sz="3600" b="1" dirty="0"/>
              <a:t> </a:t>
            </a:r>
            <a:r>
              <a:rPr lang="en-US" sz="3600" b="1" dirty="0" err="1"/>
              <a:t>heute</a:t>
            </a:r>
            <a:r>
              <a:rPr lang="en-US" sz="3600" b="1" dirty="0"/>
              <a:t> </a:t>
            </a:r>
            <a:r>
              <a:rPr lang="en-US" sz="3600" b="1" dirty="0" err="1"/>
              <a:t>nicht</a:t>
            </a:r>
            <a:r>
              <a:rPr lang="en-US" sz="3600" b="1" dirty="0"/>
              <a:t>. - </a:t>
            </a:r>
            <a:r>
              <a:rPr lang="ru-RU" sz="3600" dirty="0"/>
              <a:t>Солнце сегодня не светит.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Der </a:t>
            </a:r>
            <a:r>
              <a:rPr lang="en-US" sz="3600" b="1" dirty="0" err="1"/>
              <a:t>Himmel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grau</a:t>
            </a:r>
            <a:r>
              <a:rPr lang="en-US" sz="3600" b="1" dirty="0"/>
              <a:t>. </a:t>
            </a:r>
            <a:r>
              <a:rPr lang="en-US" sz="3600" b="1" dirty="0" err="1"/>
              <a:t>Er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bedeckt</a:t>
            </a:r>
            <a:r>
              <a:rPr lang="en-US" sz="3600" b="1" dirty="0"/>
              <a:t>. </a:t>
            </a:r>
            <a:r>
              <a:rPr lang="en-US" sz="3600" dirty="0"/>
              <a:t>- </a:t>
            </a:r>
            <a:r>
              <a:rPr lang="ru-RU" sz="3600" dirty="0"/>
              <a:t>Небо серое. Оно пасмурное.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 err="1"/>
              <a:t>Draußen</a:t>
            </a:r>
            <a:r>
              <a:rPr lang="en-US" sz="3600" b="1" dirty="0"/>
              <a:t> </a:t>
            </a:r>
            <a:r>
              <a:rPr lang="en-US" sz="3600" b="1" dirty="0" err="1"/>
              <a:t>ist</a:t>
            </a:r>
            <a:r>
              <a:rPr lang="en-US" sz="3600" b="1" dirty="0"/>
              <a:t> </a:t>
            </a:r>
            <a:r>
              <a:rPr lang="en-US" sz="3600" b="1" dirty="0" err="1"/>
              <a:t>es</a:t>
            </a:r>
            <a:r>
              <a:rPr lang="en-US" sz="3600" b="1" dirty="0"/>
              <a:t> </a:t>
            </a:r>
            <a:r>
              <a:rPr lang="en-US" sz="3600" b="1" dirty="0" err="1"/>
              <a:t>unangenehm</a:t>
            </a:r>
            <a:r>
              <a:rPr lang="en-US" sz="3600" b="1" dirty="0"/>
              <a:t> </a:t>
            </a:r>
            <a:r>
              <a:rPr lang="en-US" sz="3600" b="1" dirty="0" err="1"/>
              <a:t>kalt</a:t>
            </a:r>
            <a:r>
              <a:rPr lang="en-US" sz="3600" b="1" dirty="0"/>
              <a:t>. - </a:t>
            </a:r>
            <a:r>
              <a:rPr lang="ru-RU" sz="3600" dirty="0"/>
              <a:t>На улице неприятно холодно.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- </a:t>
            </a:r>
            <a:r>
              <a:rPr lang="en-US" sz="3600" b="1" dirty="0"/>
              <a:t>Die </a:t>
            </a:r>
            <a:r>
              <a:rPr lang="en-US" sz="3600" b="1" dirty="0" err="1"/>
              <a:t>Temperaturen</a:t>
            </a:r>
            <a:r>
              <a:rPr lang="en-US" sz="3600" b="1" dirty="0"/>
              <a:t> fallen </a:t>
            </a:r>
            <a:r>
              <a:rPr lang="en-US" sz="3600" b="1" dirty="0" err="1"/>
              <a:t>unter</a:t>
            </a:r>
            <a:r>
              <a:rPr lang="en-US" sz="3600" b="1" dirty="0"/>
              <a:t> 10 Grad. </a:t>
            </a:r>
            <a:r>
              <a:rPr lang="en-US" sz="3600" dirty="0"/>
              <a:t>- </a:t>
            </a:r>
            <a:r>
              <a:rPr lang="ru-RU" sz="3600" dirty="0"/>
              <a:t>Температура упала ниже 10 градусов.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394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Дополнительная лексика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600" i="1" dirty="0"/>
              <a:t>der Frost</a:t>
            </a:r>
            <a:r>
              <a:rPr lang="en-US" sz="3600" dirty="0"/>
              <a:t> — </a:t>
            </a:r>
            <a:r>
              <a:rPr lang="ru-RU" sz="3600" dirty="0"/>
              <a:t>мороз</a:t>
            </a:r>
            <a:br>
              <a:rPr lang="ru-RU" sz="3600" dirty="0"/>
            </a:br>
            <a:r>
              <a:rPr lang="en-US" sz="3600" i="1" dirty="0"/>
              <a:t>das </a:t>
            </a:r>
            <a:r>
              <a:rPr lang="en-US" sz="3600" i="1" dirty="0" err="1"/>
              <a:t>Gewitter</a:t>
            </a:r>
            <a:r>
              <a:rPr lang="en-US" sz="3600" dirty="0"/>
              <a:t> — </a:t>
            </a:r>
            <a:r>
              <a:rPr lang="ru-RU" sz="3600" dirty="0"/>
              <a:t>гроза</a:t>
            </a:r>
            <a:br>
              <a:rPr lang="ru-RU" sz="3600" dirty="0"/>
            </a:br>
            <a:r>
              <a:rPr lang="en-US" sz="3600" i="1" dirty="0"/>
              <a:t>der Donner</a:t>
            </a:r>
            <a:r>
              <a:rPr lang="en-US" sz="3600" dirty="0"/>
              <a:t> — </a:t>
            </a:r>
            <a:r>
              <a:rPr lang="ru-RU" sz="3600" dirty="0"/>
              <a:t>гром</a:t>
            </a:r>
            <a:br>
              <a:rPr lang="ru-RU" sz="3600" dirty="0"/>
            </a:br>
            <a:r>
              <a:rPr lang="en-US" sz="3600" i="1" dirty="0"/>
              <a:t>der Blitz</a:t>
            </a:r>
            <a:r>
              <a:rPr lang="en-US" sz="3600" dirty="0"/>
              <a:t> — </a:t>
            </a:r>
            <a:r>
              <a:rPr lang="ru-RU" sz="3600" dirty="0"/>
              <a:t>молния</a:t>
            </a:r>
            <a:br>
              <a:rPr lang="ru-RU" sz="3600" dirty="0"/>
            </a:br>
            <a:r>
              <a:rPr lang="en-US" sz="3600" i="1" dirty="0"/>
              <a:t>der </a:t>
            </a:r>
            <a:r>
              <a:rPr lang="en-US" sz="3600" i="1" dirty="0" err="1"/>
              <a:t>Himmel</a:t>
            </a:r>
            <a:r>
              <a:rPr lang="en-US" sz="3600" dirty="0"/>
              <a:t> — </a:t>
            </a:r>
            <a:r>
              <a:rPr lang="ru-RU" sz="3600" dirty="0"/>
              <a:t>небо</a:t>
            </a:r>
            <a:br>
              <a:rPr lang="ru-RU" sz="3600" dirty="0"/>
            </a:br>
            <a:r>
              <a:rPr lang="en-US" sz="3600" i="1" dirty="0"/>
              <a:t>der </a:t>
            </a:r>
            <a:r>
              <a:rPr lang="en-US" sz="3600" i="1" dirty="0" err="1"/>
              <a:t>Nebel</a:t>
            </a:r>
            <a:r>
              <a:rPr lang="en-US" sz="3600" dirty="0"/>
              <a:t> — </a:t>
            </a:r>
            <a:r>
              <a:rPr lang="ru-RU" sz="3600" dirty="0"/>
              <a:t>туман</a:t>
            </a:r>
            <a:br>
              <a:rPr lang="ru-RU" sz="3600" dirty="0"/>
            </a:br>
            <a:r>
              <a:rPr lang="en-US" sz="3600" i="1" dirty="0"/>
              <a:t>der Regen</a:t>
            </a:r>
            <a:r>
              <a:rPr lang="en-US" sz="3600" dirty="0"/>
              <a:t> — </a:t>
            </a:r>
            <a:r>
              <a:rPr lang="ru-RU" sz="3600" dirty="0"/>
              <a:t>дождь</a:t>
            </a:r>
            <a:br>
              <a:rPr lang="ru-RU" sz="3600" dirty="0"/>
            </a:br>
            <a:r>
              <a:rPr lang="en-US" sz="3600" i="1" dirty="0"/>
              <a:t>der </a:t>
            </a:r>
            <a:r>
              <a:rPr lang="en-US" sz="3600" i="1" dirty="0" err="1"/>
              <a:t>Schnee</a:t>
            </a:r>
            <a:r>
              <a:rPr lang="en-US" sz="3600" dirty="0"/>
              <a:t> — </a:t>
            </a:r>
            <a:r>
              <a:rPr lang="ru-RU" sz="3600" dirty="0"/>
              <a:t>снег</a:t>
            </a:r>
            <a:br>
              <a:rPr lang="ru-RU" sz="3600" dirty="0"/>
            </a:br>
            <a:r>
              <a:rPr lang="en-US" sz="3600" i="1" dirty="0"/>
              <a:t>die </a:t>
            </a:r>
            <a:r>
              <a:rPr lang="en-US" sz="3600" i="1" dirty="0" err="1"/>
              <a:t>Sonne</a:t>
            </a:r>
            <a:r>
              <a:rPr lang="en-US" sz="3600" dirty="0"/>
              <a:t> — </a:t>
            </a:r>
            <a:r>
              <a:rPr lang="ru-RU" sz="3600" dirty="0"/>
              <a:t>солнце</a:t>
            </a:r>
            <a:br>
              <a:rPr lang="ru-RU" sz="3600" dirty="0"/>
            </a:br>
            <a:r>
              <a:rPr lang="en-US" sz="3600" i="1" dirty="0"/>
              <a:t>der Wind</a:t>
            </a:r>
            <a:r>
              <a:rPr lang="en-US" sz="3600" dirty="0"/>
              <a:t> — </a:t>
            </a:r>
            <a:r>
              <a:rPr lang="ru-RU" sz="3600" dirty="0"/>
              <a:t>ветер</a:t>
            </a:r>
            <a:br>
              <a:rPr lang="ru-RU" sz="3600" dirty="0"/>
            </a:br>
            <a:r>
              <a:rPr lang="en-US" sz="3600" i="1" dirty="0"/>
              <a:t>die Wolke</a:t>
            </a:r>
            <a:r>
              <a:rPr lang="en-US" sz="3600" dirty="0"/>
              <a:t> — </a:t>
            </a:r>
            <a:r>
              <a:rPr lang="ru-RU" sz="3600" dirty="0"/>
              <a:t>облако</a:t>
            </a:r>
            <a:br>
              <a:rPr lang="ru-RU" sz="3600" dirty="0"/>
            </a:br>
            <a:r>
              <a:rPr lang="en-US" sz="3600" i="1" dirty="0"/>
              <a:t>der </a:t>
            </a:r>
            <a:r>
              <a:rPr lang="en-US" sz="3600" i="1" dirty="0" err="1"/>
              <a:t>Niederschlag</a:t>
            </a:r>
            <a:r>
              <a:rPr lang="en-US" sz="3600" dirty="0"/>
              <a:t> — </a:t>
            </a:r>
            <a:r>
              <a:rPr lang="ru-RU" sz="3600" dirty="0"/>
              <a:t>осадки</a:t>
            </a:r>
            <a:br>
              <a:rPr lang="ru-RU" sz="3600" dirty="0"/>
            </a:br>
            <a:r>
              <a:rPr lang="en-US" sz="3600" i="1" dirty="0" err="1"/>
              <a:t>sonnig</a:t>
            </a:r>
            <a:r>
              <a:rPr lang="en-US" sz="3600" dirty="0"/>
              <a:t> — </a:t>
            </a:r>
            <a:r>
              <a:rPr lang="ru-RU" sz="3600" dirty="0"/>
              <a:t>солнечно</a:t>
            </a:r>
            <a:br>
              <a:rPr lang="ru-RU" sz="3600" dirty="0"/>
            </a:br>
            <a:r>
              <a:rPr lang="en-US" sz="3600" i="1" dirty="0" err="1"/>
              <a:t>heiß</a:t>
            </a:r>
            <a:r>
              <a:rPr lang="en-US" sz="3600" dirty="0"/>
              <a:t> — </a:t>
            </a:r>
            <a:r>
              <a:rPr lang="ru-RU" sz="3600" dirty="0"/>
              <a:t>жарко</a:t>
            </a:r>
            <a:br>
              <a:rPr lang="ru-RU" sz="3600" dirty="0"/>
            </a:br>
            <a:r>
              <a:rPr lang="en-US" sz="3600" i="1" dirty="0"/>
              <a:t>warm</a:t>
            </a:r>
            <a:r>
              <a:rPr lang="en-US" sz="3600" dirty="0"/>
              <a:t> — </a:t>
            </a:r>
            <a:r>
              <a:rPr lang="ru-RU" sz="3600" dirty="0"/>
              <a:t>тепло</a:t>
            </a:r>
            <a:br>
              <a:rPr lang="ru-RU" sz="3600" dirty="0"/>
            </a:br>
            <a:r>
              <a:rPr lang="en-US" sz="3600" i="1" dirty="0" err="1"/>
              <a:t>kühl</a:t>
            </a:r>
            <a:r>
              <a:rPr lang="en-US" sz="3600" dirty="0"/>
              <a:t> — </a:t>
            </a:r>
            <a:r>
              <a:rPr lang="ru-RU" sz="3600" dirty="0"/>
              <a:t>прохладно</a:t>
            </a:r>
            <a:br>
              <a:rPr lang="ru-RU" sz="3600" dirty="0"/>
            </a:br>
            <a:r>
              <a:rPr lang="en-US" sz="3600" i="1" dirty="0" err="1"/>
              <a:t>kalt</a:t>
            </a:r>
            <a:r>
              <a:rPr lang="en-US" sz="3600" dirty="0"/>
              <a:t> — </a:t>
            </a:r>
            <a:r>
              <a:rPr lang="ru-RU" sz="3600" dirty="0"/>
              <a:t>холодно</a:t>
            </a:r>
            <a:br>
              <a:rPr lang="ru-RU" sz="3600" dirty="0"/>
            </a:br>
            <a:r>
              <a:rPr lang="en-US" sz="3600" i="1" dirty="0" err="1"/>
              <a:t>wolkig</a:t>
            </a:r>
            <a:r>
              <a:rPr lang="en-US" sz="3600" dirty="0"/>
              <a:t> — </a:t>
            </a:r>
            <a:r>
              <a:rPr lang="ru-RU" sz="3600" dirty="0"/>
              <a:t>облачно</a:t>
            </a:r>
          </a:p>
        </p:txBody>
      </p:sp>
    </p:spTree>
    <p:extLst>
      <p:ext uri="{BB962C8B-B14F-4D97-AF65-F5344CB8AC3E}">
        <p14:creationId xmlns:p14="http://schemas.microsoft.com/office/powerpoint/2010/main" val="14171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i="1" dirty="0" err="1"/>
              <a:t>trüb</a:t>
            </a:r>
            <a:r>
              <a:rPr lang="en-US" dirty="0"/>
              <a:t> — </a:t>
            </a:r>
            <a:r>
              <a:rPr lang="ru-RU" dirty="0"/>
              <a:t>пасмурно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ist</a:t>
            </a:r>
            <a:r>
              <a:rPr lang="en-US" i="1" dirty="0"/>
              <a:t> </a:t>
            </a:r>
            <a:r>
              <a:rPr lang="en-US" i="1" dirty="0" err="1"/>
              <a:t>frostig</a:t>
            </a:r>
            <a:r>
              <a:rPr lang="en-US" dirty="0"/>
              <a:t> — </a:t>
            </a:r>
            <a:r>
              <a:rPr lang="ru-RU" dirty="0"/>
              <a:t>стоит мороз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donnert</a:t>
            </a:r>
            <a:r>
              <a:rPr lang="en-US" i="1" dirty="0"/>
              <a:t> und </a:t>
            </a:r>
            <a:r>
              <a:rPr lang="en-US" i="1" dirty="0" err="1"/>
              <a:t>blitzt</a:t>
            </a:r>
            <a:r>
              <a:rPr lang="en-US" dirty="0"/>
              <a:t> — </a:t>
            </a:r>
            <a:r>
              <a:rPr lang="ru-RU" dirty="0"/>
              <a:t>гремит гром и сверкает молния</a:t>
            </a:r>
            <a:br>
              <a:rPr lang="ru-RU" dirty="0"/>
            </a:br>
            <a:r>
              <a:rPr lang="en-US" i="1" dirty="0"/>
              <a:t>am </a:t>
            </a:r>
            <a:r>
              <a:rPr lang="en-US" i="1" dirty="0" err="1"/>
              <a:t>Himmel</a:t>
            </a:r>
            <a:r>
              <a:rPr lang="en-US" dirty="0"/>
              <a:t> — </a:t>
            </a:r>
            <a:r>
              <a:rPr lang="ru-RU" dirty="0"/>
              <a:t>на небе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ist</a:t>
            </a:r>
            <a:r>
              <a:rPr lang="en-US" i="1" dirty="0"/>
              <a:t> </a:t>
            </a:r>
            <a:r>
              <a:rPr lang="en-US" i="1" dirty="0" err="1"/>
              <a:t>neblig</a:t>
            </a:r>
            <a:r>
              <a:rPr lang="en-US" dirty="0"/>
              <a:t> — </a:t>
            </a:r>
            <a:r>
              <a:rPr lang="ru-RU" dirty="0"/>
              <a:t>туманно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regnet</a:t>
            </a:r>
            <a:r>
              <a:rPr lang="en-US" dirty="0"/>
              <a:t> — </a:t>
            </a:r>
            <a:r>
              <a:rPr lang="ru-RU" dirty="0"/>
              <a:t>идёт дождь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schneit</a:t>
            </a:r>
            <a:r>
              <a:rPr lang="en-US" dirty="0"/>
              <a:t> — </a:t>
            </a:r>
            <a:r>
              <a:rPr lang="ru-RU" dirty="0"/>
              <a:t>идёт снег</a:t>
            </a:r>
            <a:br>
              <a:rPr lang="ru-RU" dirty="0"/>
            </a:br>
            <a:r>
              <a:rPr lang="en-US" i="1" dirty="0"/>
              <a:t>die </a:t>
            </a:r>
            <a:r>
              <a:rPr lang="en-US" i="1" dirty="0" err="1"/>
              <a:t>Sonne</a:t>
            </a:r>
            <a:r>
              <a:rPr lang="en-US" i="1" dirty="0"/>
              <a:t> </a:t>
            </a:r>
            <a:r>
              <a:rPr lang="en-US" i="1" dirty="0" err="1"/>
              <a:t>scheint</a:t>
            </a:r>
            <a:r>
              <a:rPr lang="en-US" dirty="0"/>
              <a:t> — </a:t>
            </a:r>
            <a:r>
              <a:rPr lang="ru-RU" dirty="0"/>
              <a:t>светит солнце</a:t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ist</a:t>
            </a:r>
            <a:r>
              <a:rPr lang="en-US" i="1" dirty="0"/>
              <a:t> </a:t>
            </a:r>
            <a:r>
              <a:rPr lang="en-US" i="1" dirty="0" err="1"/>
              <a:t>windig</a:t>
            </a:r>
            <a:r>
              <a:rPr lang="en-US" dirty="0"/>
              <a:t> — </a:t>
            </a:r>
            <a:r>
              <a:rPr lang="ru-RU" dirty="0" err="1"/>
              <a:t>ветренно</a:t>
            </a:r>
            <a:r>
              <a:rPr lang="ru-RU" dirty="0"/>
              <a:t/>
            </a:r>
            <a:br>
              <a:rPr lang="ru-RU" dirty="0"/>
            </a:br>
            <a:r>
              <a:rPr lang="en-US" i="1" dirty="0" err="1"/>
              <a:t>es</a:t>
            </a:r>
            <a:r>
              <a:rPr lang="en-US" i="1" dirty="0"/>
              <a:t> </a:t>
            </a:r>
            <a:r>
              <a:rPr lang="en-US" i="1" dirty="0" err="1"/>
              <a:t>ist</a:t>
            </a:r>
            <a:r>
              <a:rPr lang="en-US" i="1" dirty="0"/>
              <a:t> </a:t>
            </a:r>
            <a:r>
              <a:rPr lang="en-US" i="1" dirty="0" err="1"/>
              <a:t>bewolkt</a:t>
            </a:r>
            <a:r>
              <a:rPr lang="en-US" dirty="0"/>
              <a:t> — </a:t>
            </a:r>
            <a:r>
              <a:rPr lang="ru-RU" dirty="0"/>
              <a:t>облачно</a:t>
            </a:r>
          </a:p>
        </p:txBody>
      </p:sp>
    </p:spTree>
    <p:extLst>
      <p:ext uri="{BB962C8B-B14F-4D97-AF65-F5344CB8AC3E}">
        <p14:creationId xmlns:p14="http://schemas.microsoft.com/office/powerpoint/2010/main" val="23987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Das Wetter</vt:lpstr>
      <vt:lpstr>Основные фразы</vt:lpstr>
      <vt:lpstr>Презентация PowerPoint</vt:lpstr>
      <vt:lpstr>Дополнительная лексика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Wetter</dc:title>
  <dc:creator>Учитель</dc:creator>
  <cp:lastModifiedBy>NETBOOK93-10</cp:lastModifiedBy>
  <cp:revision>2</cp:revision>
  <dcterms:created xsi:type="dcterms:W3CDTF">2018-05-07T04:21:01Z</dcterms:created>
  <dcterms:modified xsi:type="dcterms:W3CDTF">2018-05-07T05:40:13Z</dcterms:modified>
</cp:coreProperties>
</file>