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4" r:id="rId3"/>
    <p:sldId id="267" r:id="rId4"/>
    <p:sldId id="26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C9C"/>
    <a:srgbClr val="08E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8E619-E1B3-4C54-9EA0-7E0FF8A4A17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1602C-EC07-4229-8B46-16698A4073E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9C14A-ACDB-48AC-A696-739E48CD3509}" type="parTrans" cxnId="{B924EEBB-EAC9-45D8-A939-293C0E8B43BD}">
      <dgm:prSet/>
      <dgm:spPr/>
      <dgm:t>
        <a:bodyPr/>
        <a:lstStyle/>
        <a:p>
          <a:endParaRPr lang="ru-RU"/>
        </a:p>
      </dgm:t>
    </dgm:pt>
    <dgm:pt modelId="{AD15CC95-2B52-4FC5-A237-D86EC798CEDE}" type="sibTrans" cxnId="{B924EEBB-EAC9-45D8-A939-293C0E8B43BD}">
      <dgm:prSet custT="1"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B966B-4A60-4D69-9837-B770A37562EF}">
      <dgm:prSet phldrT="[Текст]" custT="1"/>
      <dgm:spPr/>
      <dgm:t>
        <a:bodyPr/>
        <a:lstStyle/>
        <a:p>
          <a:endParaRPr lang="ru-RU" sz="2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F559D-4898-4842-86D0-A0DC5A6BF7EC}" type="parTrans" cxnId="{8BF32474-D071-41DF-884C-427678C4CF07}">
      <dgm:prSet/>
      <dgm:spPr/>
      <dgm:t>
        <a:bodyPr/>
        <a:lstStyle/>
        <a:p>
          <a:endParaRPr lang="ru-RU"/>
        </a:p>
      </dgm:t>
    </dgm:pt>
    <dgm:pt modelId="{8C1F94F0-DC0C-43FF-B37B-4600A3EC6BD6}" type="sibTrans" cxnId="{8BF32474-D071-41DF-884C-427678C4CF07}">
      <dgm:prSet custT="1"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2B291-C7AB-431C-8BB5-3021E79B5960}">
      <dgm:prSet phldrT="[Текст]" custT="1"/>
      <dgm:spPr/>
      <dgm:t>
        <a:bodyPr/>
        <a:lstStyle/>
        <a:p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02A0D-F686-47D9-BF38-CF69B3A3295B}" type="parTrans" cxnId="{F4844704-AF10-412D-85C8-CCA5EE5AB6B7}">
      <dgm:prSet/>
      <dgm:spPr/>
      <dgm:t>
        <a:bodyPr/>
        <a:lstStyle/>
        <a:p>
          <a:endParaRPr lang="ru-RU"/>
        </a:p>
      </dgm:t>
    </dgm:pt>
    <dgm:pt modelId="{2235F6D5-7036-45BB-A736-189DE7D353BC}" type="sibTrans" cxnId="{F4844704-AF10-412D-85C8-CCA5EE5AB6B7}">
      <dgm:prSet custT="1"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5CA78-DEF5-4FBB-9AA9-819354F7E28E}">
      <dgm:prSet phldrT="[Текст]" custT="1"/>
      <dgm:spPr/>
      <dgm:t>
        <a:bodyPr/>
        <a:lstStyle/>
        <a:p>
          <a:endParaRPr lang="ru-RU" dirty="0"/>
        </a:p>
      </dgm:t>
    </dgm:pt>
    <dgm:pt modelId="{F46714E2-778C-40E4-9893-D9619E3A0947}" type="parTrans" cxnId="{AEF10077-8942-4273-8620-87F13D1D8783}">
      <dgm:prSet/>
      <dgm:spPr/>
      <dgm:t>
        <a:bodyPr/>
        <a:lstStyle/>
        <a:p>
          <a:endParaRPr lang="ru-RU"/>
        </a:p>
      </dgm:t>
    </dgm:pt>
    <dgm:pt modelId="{B870D03F-4A63-495C-99B7-CE9A33DDE3F9}" type="sibTrans" cxnId="{AEF10077-8942-4273-8620-87F13D1D8783}">
      <dgm:prSet custT="1"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C17FD-99A7-4F32-8E56-6D47F3B9641A}">
      <dgm:prSet phldrT="[Текст]" custT="1"/>
      <dgm:spPr/>
      <dgm:t>
        <a:bodyPr/>
        <a:lstStyle/>
        <a:p>
          <a:endParaRPr lang="ru-RU" sz="2400" dirty="0"/>
        </a:p>
      </dgm:t>
    </dgm:pt>
    <dgm:pt modelId="{BF09AEC9-91E2-4801-A700-E7401F07C5F1}" type="parTrans" cxnId="{3B5F8B13-FE1B-4D2A-A797-F39CDF69CBDF}">
      <dgm:prSet/>
      <dgm:spPr/>
      <dgm:t>
        <a:bodyPr/>
        <a:lstStyle/>
        <a:p>
          <a:endParaRPr lang="ru-RU"/>
        </a:p>
      </dgm:t>
    </dgm:pt>
    <dgm:pt modelId="{006CF9DE-B3D1-480D-9DAE-01509A25A869}" type="sibTrans" cxnId="{3B5F8B13-FE1B-4D2A-A797-F39CDF69CBDF}">
      <dgm:prSet/>
      <dgm:spPr/>
      <dgm:t>
        <a:bodyPr/>
        <a:lstStyle/>
        <a:p>
          <a:endParaRPr lang="ru-RU"/>
        </a:p>
      </dgm:t>
    </dgm:pt>
    <dgm:pt modelId="{17B1A4DA-DA46-47F7-975B-3736E789AB09}" type="pres">
      <dgm:prSet presAssocID="{7628E619-E1B3-4C54-9EA0-7E0FF8A4A1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D6BA5-733B-4164-9B2D-CA4DC1070914}" type="pres">
      <dgm:prSet presAssocID="{04F1602C-EC07-4229-8B46-16698A4073EF}" presName="dummy" presStyleCnt="0"/>
      <dgm:spPr/>
    </dgm:pt>
    <dgm:pt modelId="{20D5EDC0-C676-4FDF-86F1-5C1B2F5D05DA}" type="pres">
      <dgm:prSet presAssocID="{04F1602C-EC07-4229-8B46-16698A4073EF}" presName="node" presStyleLbl="revTx" presStyleIdx="0" presStyleCnt="5" custScaleX="120290" custRadScaleRad="108833" custRadScaleInc="28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3F0DA-848D-4B87-A5E5-C2B67CE5507D}" type="pres">
      <dgm:prSet presAssocID="{AD15CC95-2B52-4FC5-A237-D86EC798CEDE}" presName="sibTrans" presStyleLbl="node1" presStyleIdx="0" presStyleCnt="5"/>
      <dgm:spPr/>
      <dgm:t>
        <a:bodyPr/>
        <a:lstStyle/>
        <a:p>
          <a:endParaRPr lang="ru-RU"/>
        </a:p>
      </dgm:t>
    </dgm:pt>
    <dgm:pt modelId="{CD69F02D-FA59-4637-B586-826C3771CEFA}" type="pres">
      <dgm:prSet presAssocID="{3DDB966B-4A60-4D69-9837-B770A37562EF}" presName="dummy" presStyleCnt="0"/>
      <dgm:spPr/>
    </dgm:pt>
    <dgm:pt modelId="{37B41ADD-F060-49A5-979D-83A8C02AE162}" type="pres">
      <dgm:prSet presAssocID="{3DDB966B-4A60-4D69-9837-B770A37562E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B747E-E4CA-4D52-89D2-477D54D06B64}" type="pres">
      <dgm:prSet presAssocID="{8C1F94F0-DC0C-43FF-B37B-4600A3EC6BD6}" presName="sibTrans" presStyleLbl="node1" presStyleIdx="1" presStyleCnt="5" custLinFactNeighborX="5379" custLinFactNeighborY="4219"/>
      <dgm:spPr/>
      <dgm:t>
        <a:bodyPr/>
        <a:lstStyle/>
        <a:p>
          <a:endParaRPr lang="ru-RU"/>
        </a:p>
      </dgm:t>
    </dgm:pt>
    <dgm:pt modelId="{1A186E7D-86AE-4D20-9E98-2B2EF68868C2}" type="pres">
      <dgm:prSet presAssocID="{A0C2B291-C7AB-431C-8BB5-3021E79B5960}" presName="dummy" presStyleCnt="0"/>
      <dgm:spPr/>
    </dgm:pt>
    <dgm:pt modelId="{C31B8B79-E867-467A-A22B-4326D11F8A71}" type="pres">
      <dgm:prSet presAssocID="{A0C2B291-C7AB-431C-8BB5-3021E79B596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1870A-33FA-48BA-8A3A-CCC1D4BE71D7}" type="pres">
      <dgm:prSet presAssocID="{2235F6D5-7036-45BB-A736-189DE7D353BC}" presName="sibTrans" presStyleLbl="node1" presStyleIdx="2" presStyleCnt="5" custLinFactNeighborX="-9304" custLinFactNeighborY="5038"/>
      <dgm:spPr/>
      <dgm:t>
        <a:bodyPr/>
        <a:lstStyle/>
        <a:p>
          <a:endParaRPr lang="ru-RU"/>
        </a:p>
      </dgm:t>
    </dgm:pt>
    <dgm:pt modelId="{31592D6D-8852-40CE-AB73-79FBD7A73768}" type="pres">
      <dgm:prSet presAssocID="{0175CA78-DEF5-4FBB-9AA9-819354F7E28E}" presName="dummy" presStyleCnt="0"/>
      <dgm:spPr/>
    </dgm:pt>
    <dgm:pt modelId="{1F2FD3B9-726A-4BCC-A781-9A7C382118E2}" type="pres">
      <dgm:prSet presAssocID="{0175CA78-DEF5-4FBB-9AA9-819354F7E28E}" presName="node" presStyleLbl="revTx" presStyleIdx="3" presStyleCnt="5" custScaleX="128249" custRadScaleRad="125237" custRadScaleInc="9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D8281-5168-486A-8299-0BDD0924AB0F}" type="pres">
      <dgm:prSet presAssocID="{B870D03F-4A63-495C-99B7-CE9A33DDE3F9}" presName="sibTrans" presStyleLbl="node1" presStyleIdx="3" presStyleCnt="5" custScaleY="99590" custLinFactNeighborX="-8260" custLinFactNeighborY="-4943"/>
      <dgm:spPr/>
      <dgm:t>
        <a:bodyPr/>
        <a:lstStyle/>
        <a:p>
          <a:endParaRPr lang="ru-RU"/>
        </a:p>
      </dgm:t>
    </dgm:pt>
    <dgm:pt modelId="{5555EB6D-DEAE-4A68-ADC1-6439C602688F}" type="pres">
      <dgm:prSet presAssocID="{C7BC17FD-99A7-4F32-8E56-6D47F3B9641A}" presName="dummy" presStyleCnt="0"/>
      <dgm:spPr/>
    </dgm:pt>
    <dgm:pt modelId="{27673576-E80F-44F7-BB28-8A4B5111C391}" type="pres">
      <dgm:prSet presAssocID="{C7BC17FD-99A7-4F32-8E56-6D47F3B9641A}" presName="node" presStyleLbl="revTx" presStyleIdx="4" presStyleCnt="5" custScaleX="144362" custRadScaleRad="115215" custRadScaleInc="-37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65ED5-FA53-4BCD-A3B4-D6DE9AF1FA66}" type="pres">
      <dgm:prSet presAssocID="{006CF9DE-B3D1-480D-9DAE-01509A25A869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3C83769-1EB9-4DE3-81F8-83645700E278}" type="presOf" srcId="{006CF9DE-B3D1-480D-9DAE-01509A25A869}" destId="{43865ED5-FA53-4BCD-A3B4-D6DE9AF1FA66}" srcOrd="0" destOrd="0" presId="urn:microsoft.com/office/officeart/2005/8/layout/cycle1"/>
    <dgm:cxn modelId="{B924EEBB-EAC9-45D8-A939-293C0E8B43BD}" srcId="{7628E619-E1B3-4C54-9EA0-7E0FF8A4A176}" destId="{04F1602C-EC07-4229-8B46-16698A4073EF}" srcOrd="0" destOrd="0" parTransId="{FF79C14A-ACDB-48AC-A696-739E48CD3509}" sibTransId="{AD15CC95-2B52-4FC5-A237-D86EC798CEDE}"/>
    <dgm:cxn modelId="{DB9D11B7-B5F7-4436-BD1A-FDF3F3F436EB}" type="presOf" srcId="{3DDB966B-4A60-4D69-9837-B770A37562EF}" destId="{37B41ADD-F060-49A5-979D-83A8C02AE162}" srcOrd="0" destOrd="0" presId="urn:microsoft.com/office/officeart/2005/8/layout/cycle1"/>
    <dgm:cxn modelId="{838BC6AC-1236-4D2C-8AE7-9C441BEC484E}" type="presOf" srcId="{A0C2B291-C7AB-431C-8BB5-3021E79B5960}" destId="{C31B8B79-E867-467A-A22B-4326D11F8A71}" srcOrd="0" destOrd="0" presId="urn:microsoft.com/office/officeart/2005/8/layout/cycle1"/>
    <dgm:cxn modelId="{ACC80D12-FC31-4E5E-B996-091043F9529F}" type="presOf" srcId="{AD15CC95-2B52-4FC5-A237-D86EC798CEDE}" destId="{70C3F0DA-848D-4B87-A5E5-C2B67CE5507D}" srcOrd="0" destOrd="0" presId="urn:microsoft.com/office/officeart/2005/8/layout/cycle1"/>
    <dgm:cxn modelId="{D57FFA7E-BDE9-49BD-AD6B-3EDE29FB99BB}" type="presOf" srcId="{7628E619-E1B3-4C54-9EA0-7E0FF8A4A176}" destId="{17B1A4DA-DA46-47F7-975B-3736E789AB09}" srcOrd="0" destOrd="0" presId="urn:microsoft.com/office/officeart/2005/8/layout/cycle1"/>
    <dgm:cxn modelId="{B0A23954-A067-4817-A6B0-6A798000FB3C}" type="presOf" srcId="{0175CA78-DEF5-4FBB-9AA9-819354F7E28E}" destId="{1F2FD3B9-726A-4BCC-A781-9A7C382118E2}" srcOrd="0" destOrd="0" presId="urn:microsoft.com/office/officeart/2005/8/layout/cycle1"/>
    <dgm:cxn modelId="{B13CEE04-FEB0-485D-8920-4ABF1D9837BB}" type="presOf" srcId="{8C1F94F0-DC0C-43FF-B37B-4600A3EC6BD6}" destId="{8B0B747E-E4CA-4D52-89D2-477D54D06B64}" srcOrd="0" destOrd="0" presId="urn:microsoft.com/office/officeart/2005/8/layout/cycle1"/>
    <dgm:cxn modelId="{F4844704-AF10-412D-85C8-CCA5EE5AB6B7}" srcId="{7628E619-E1B3-4C54-9EA0-7E0FF8A4A176}" destId="{A0C2B291-C7AB-431C-8BB5-3021E79B5960}" srcOrd="2" destOrd="0" parTransId="{29702A0D-F686-47D9-BF38-CF69B3A3295B}" sibTransId="{2235F6D5-7036-45BB-A736-189DE7D353BC}"/>
    <dgm:cxn modelId="{8BF32474-D071-41DF-884C-427678C4CF07}" srcId="{7628E619-E1B3-4C54-9EA0-7E0FF8A4A176}" destId="{3DDB966B-4A60-4D69-9837-B770A37562EF}" srcOrd="1" destOrd="0" parTransId="{823F559D-4898-4842-86D0-A0DC5A6BF7EC}" sibTransId="{8C1F94F0-DC0C-43FF-B37B-4600A3EC6BD6}"/>
    <dgm:cxn modelId="{1CABA9D5-E9F5-42A7-9D89-9BECF5FA6F54}" type="presOf" srcId="{2235F6D5-7036-45BB-A736-189DE7D353BC}" destId="{F551870A-33FA-48BA-8A3A-CCC1D4BE71D7}" srcOrd="0" destOrd="0" presId="urn:microsoft.com/office/officeart/2005/8/layout/cycle1"/>
    <dgm:cxn modelId="{F0E5D707-721E-4CBC-8E34-F7A0AB4E9338}" type="presOf" srcId="{04F1602C-EC07-4229-8B46-16698A4073EF}" destId="{20D5EDC0-C676-4FDF-86F1-5C1B2F5D05DA}" srcOrd="0" destOrd="0" presId="urn:microsoft.com/office/officeart/2005/8/layout/cycle1"/>
    <dgm:cxn modelId="{AEF10077-8942-4273-8620-87F13D1D8783}" srcId="{7628E619-E1B3-4C54-9EA0-7E0FF8A4A176}" destId="{0175CA78-DEF5-4FBB-9AA9-819354F7E28E}" srcOrd="3" destOrd="0" parTransId="{F46714E2-778C-40E4-9893-D9619E3A0947}" sibTransId="{B870D03F-4A63-495C-99B7-CE9A33DDE3F9}"/>
    <dgm:cxn modelId="{3B5F8B13-FE1B-4D2A-A797-F39CDF69CBDF}" srcId="{7628E619-E1B3-4C54-9EA0-7E0FF8A4A176}" destId="{C7BC17FD-99A7-4F32-8E56-6D47F3B9641A}" srcOrd="4" destOrd="0" parTransId="{BF09AEC9-91E2-4801-A700-E7401F07C5F1}" sibTransId="{006CF9DE-B3D1-480D-9DAE-01509A25A869}"/>
    <dgm:cxn modelId="{98E047F2-AE5A-4ED3-8FD3-A658F322EB98}" type="presOf" srcId="{B870D03F-4A63-495C-99B7-CE9A33DDE3F9}" destId="{1BDD8281-5168-486A-8299-0BDD0924AB0F}" srcOrd="0" destOrd="0" presId="urn:microsoft.com/office/officeart/2005/8/layout/cycle1"/>
    <dgm:cxn modelId="{985A5C03-2043-412C-9054-DB685F66D5C0}" type="presOf" srcId="{C7BC17FD-99A7-4F32-8E56-6D47F3B9641A}" destId="{27673576-E80F-44F7-BB28-8A4B5111C391}" srcOrd="0" destOrd="0" presId="urn:microsoft.com/office/officeart/2005/8/layout/cycle1"/>
    <dgm:cxn modelId="{1B7856F6-A537-4095-877F-D76981A5982E}" type="presParOf" srcId="{17B1A4DA-DA46-47F7-975B-3736E789AB09}" destId="{6FCD6BA5-733B-4164-9B2D-CA4DC1070914}" srcOrd="0" destOrd="0" presId="urn:microsoft.com/office/officeart/2005/8/layout/cycle1"/>
    <dgm:cxn modelId="{2AFF7897-DB53-423C-B412-EC95C2F917BF}" type="presParOf" srcId="{17B1A4DA-DA46-47F7-975B-3736E789AB09}" destId="{20D5EDC0-C676-4FDF-86F1-5C1B2F5D05DA}" srcOrd="1" destOrd="0" presId="urn:microsoft.com/office/officeart/2005/8/layout/cycle1"/>
    <dgm:cxn modelId="{48BE020A-3090-4964-B800-FE5086BDDD44}" type="presParOf" srcId="{17B1A4DA-DA46-47F7-975B-3736E789AB09}" destId="{70C3F0DA-848D-4B87-A5E5-C2B67CE5507D}" srcOrd="2" destOrd="0" presId="urn:microsoft.com/office/officeart/2005/8/layout/cycle1"/>
    <dgm:cxn modelId="{0CBB58DA-D1F6-4383-98A2-2F2C6D76962E}" type="presParOf" srcId="{17B1A4DA-DA46-47F7-975B-3736E789AB09}" destId="{CD69F02D-FA59-4637-B586-826C3771CEFA}" srcOrd="3" destOrd="0" presId="urn:microsoft.com/office/officeart/2005/8/layout/cycle1"/>
    <dgm:cxn modelId="{78BB33FC-08EF-42DF-B7B4-26271CB0C47B}" type="presParOf" srcId="{17B1A4DA-DA46-47F7-975B-3736E789AB09}" destId="{37B41ADD-F060-49A5-979D-83A8C02AE162}" srcOrd="4" destOrd="0" presId="urn:microsoft.com/office/officeart/2005/8/layout/cycle1"/>
    <dgm:cxn modelId="{EF03FA5C-CF03-42BF-B90E-16FDC3665057}" type="presParOf" srcId="{17B1A4DA-DA46-47F7-975B-3736E789AB09}" destId="{8B0B747E-E4CA-4D52-89D2-477D54D06B64}" srcOrd="5" destOrd="0" presId="urn:microsoft.com/office/officeart/2005/8/layout/cycle1"/>
    <dgm:cxn modelId="{CA7DD6ED-EA7C-4CE1-B81A-112CE9D1DCEE}" type="presParOf" srcId="{17B1A4DA-DA46-47F7-975B-3736E789AB09}" destId="{1A186E7D-86AE-4D20-9E98-2B2EF68868C2}" srcOrd="6" destOrd="0" presId="urn:microsoft.com/office/officeart/2005/8/layout/cycle1"/>
    <dgm:cxn modelId="{6469D551-B353-4631-A4C8-9DDB2C9FBA5C}" type="presParOf" srcId="{17B1A4DA-DA46-47F7-975B-3736E789AB09}" destId="{C31B8B79-E867-467A-A22B-4326D11F8A71}" srcOrd="7" destOrd="0" presId="urn:microsoft.com/office/officeart/2005/8/layout/cycle1"/>
    <dgm:cxn modelId="{A0928F39-F978-4333-83DB-011E712DE585}" type="presParOf" srcId="{17B1A4DA-DA46-47F7-975B-3736E789AB09}" destId="{F551870A-33FA-48BA-8A3A-CCC1D4BE71D7}" srcOrd="8" destOrd="0" presId="urn:microsoft.com/office/officeart/2005/8/layout/cycle1"/>
    <dgm:cxn modelId="{6112F0FF-5722-4381-BDB1-AE6A67277264}" type="presParOf" srcId="{17B1A4DA-DA46-47F7-975B-3736E789AB09}" destId="{31592D6D-8852-40CE-AB73-79FBD7A73768}" srcOrd="9" destOrd="0" presId="urn:microsoft.com/office/officeart/2005/8/layout/cycle1"/>
    <dgm:cxn modelId="{6210124E-356A-4FF9-8CA9-6766328838DB}" type="presParOf" srcId="{17B1A4DA-DA46-47F7-975B-3736E789AB09}" destId="{1F2FD3B9-726A-4BCC-A781-9A7C382118E2}" srcOrd="10" destOrd="0" presId="urn:microsoft.com/office/officeart/2005/8/layout/cycle1"/>
    <dgm:cxn modelId="{7E9A9648-0603-4544-A987-3F9DDF75F192}" type="presParOf" srcId="{17B1A4DA-DA46-47F7-975B-3736E789AB09}" destId="{1BDD8281-5168-486A-8299-0BDD0924AB0F}" srcOrd="11" destOrd="0" presId="urn:microsoft.com/office/officeart/2005/8/layout/cycle1"/>
    <dgm:cxn modelId="{35B9A30A-98CA-4D4D-A15B-B9E776BE163C}" type="presParOf" srcId="{17B1A4DA-DA46-47F7-975B-3736E789AB09}" destId="{5555EB6D-DEAE-4A68-ADC1-6439C602688F}" srcOrd="12" destOrd="0" presId="urn:microsoft.com/office/officeart/2005/8/layout/cycle1"/>
    <dgm:cxn modelId="{02FB1474-5271-45A8-9327-F4BB520907F6}" type="presParOf" srcId="{17B1A4DA-DA46-47F7-975B-3736E789AB09}" destId="{27673576-E80F-44F7-BB28-8A4B5111C391}" srcOrd="13" destOrd="0" presId="urn:microsoft.com/office/officeart/2005/8/layout/cycle1"/>
    <dgm:cxn modelId="{7B9ADAE9-3244-4618-9630-6B55B34F0A3B}" type="presParOf" srcId="{17B1A4DA-DA46-47F7-975B-3736E789AB09}" destId="{43865ED5-FA53-4BCD-A3B4-D6DE9AF1FA6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5EDC0-C676-4FDF-86F1-5C1B2F5D05DA}">
      <dsp:nvSpPr>
        <dsp:cNvPr id="0" name=""/>
        <dsp:cNvSpPr/>
      </dsp:nvSpPr>
      <dsp:spPr>
        <a:xfrm>
          <a:off x="6960811" y="68298"/>
          <a:ext cx="1709472" cy="142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0811" y="68298"/>
        <a:ext cx="1709472" cy="1421126"/>
      </dsp:txXfrm>
    </dsp:sp>
    <dsp:sp modelId="{70C3F0DA-848D-4B87-A5E5-C2B67CE5507D}">
      <dsp:nvSpPr>
        <dsp:cNvPr id="0" name=""/>
        <dsp:cNvSpPr/>
      </dsp:nvSpPr>
      <dsp:spPr>
        <a:xfrm>
          <a:off x="3444478" y="-434953"/>
          <a:ext cx="5327869" cy="5327869"/>
        </a:xfrm>
        <a:prstGeom prst="circularArrow">
          <a:avLst>
            <a:gd name="adj1" fmla="val 5201"/>
            <a:gd name="adj2" fmla="val 335998"/>
            <a:gd name="adj3" fmla="val 328811"/>
            <a:gd name="adj4" fmla="val 2050603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41ADD-F060-49A5-979D-83A8C02AE162}">
      <dsp:nvSpPr>
        <dsp:cNvPr id="0" name=""/>
        <dsp:cNvSpPr/>
      </dsp:nvSpPr>
      <dsp:spPr>
        <a:xfrm>
          <a:off x="7601904" y="2683245"/>
          <a:ext cx="1421126" cy="142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1904" y="2683245"/>
        <a:ext cx="1421126" cy="1421126"/>
      </dsp:txXfrm>
    </dsp:sp>
    <dsp:sp modelId="{8B0B747E-E4CA-4D52-89D2-477D54D06B64}">
      <dsp:nvSpPr>
        <dsp:cNvPr id="0" name=""/>
        <dsp:cNvSpPr/>
      </dsp:nvSpPr>
      <dsp:spPr>
        <a:xfrm>
          <a:off x="3687086" y="224226"/>
          <a:ext cx="5327869" cy="5327869"/>
        </a:xfrm>
        <a:prstGeom prst="circularArrow">
          <a:avLst>
            <a:gd name="adj1" fmla="val 5201"/>
            <a:gd name="adj2" fmla="val 335998"/>
            <a:gd name="adj3" fmla="val 4014340"/>
            <a:gd name="adj4" fmla="val 2253761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B8B79-E867-467A-A22B-4326D11F8A71}">
      <dsp:nvSpPr>
        <dsp:cNvPr id="0" name=""/>
        <dsp:cNvSpPr/>
      </dsp:nvSpPr>
      <dsp:spPr>
        <a:xfrm>
          <a:off x="5353871" y="4316537"/>
          <a:ext cx="1421126" cy="142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3871" y="4316537"/>
        <a:ext cx="1421126" cy="1421126"/>
      </dsp:txXfrm>
    </dsp:sp>
    <dsp:sp modelId="{F551870A-33FA-48BA-8A3A-CCC1D4BE71D7}">
      <dsp:nvSpPr>
        <dsp:cNvPr id="0" name=""/>
        <dsp:cNvSpPr/>
      </dsp:nvSpPr>
      <dsp:spPr>
        <a:xfrm>
          <a:off x="2082844" y="161157"/>
          <a:ext cx="5327869" cy="5327869"/>
        </a:xfrm>
        <a:prstGeom prst="circularArrow">
          <a:avLst>
            <a:gd name="adj1" fmla="val 5201"/>
            <a:gd name="adj2" fmla="val 335998"/>
            <a:gd name="adj3" fmla="val 7873907"/>
            <a:gd name="adj4" fmla="val 5237941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FD3B9-726A-4BCC-A781-9A7C382118E2}">
      <dsp:nvSpPr>
        <dsp:cNvPr id="0" name=""/>
        <dsp:cNvSpPr/>
      </dsp:nvSpPr>
      <dsp:spPr>
        <a:xfrm>
          <a:off x="2302998" y="2752671"/>
          <a:ext cx="1822580" cy="142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302998" y="2752671"/>
        <a:ext cx="1822580" cy="1421126"/>
      </dsp:txXfrm>
    </dsp:sp>
    <dsp:sp modelId="{1BDD8281-5168-486A-8299-0BDD0924AB0F}">
      <dsp:nvSpPr>
        <dsp:cNvPr id="0" name=""/>
        <dsp:cNvSpPr/>
      </dsp:nvSpPr>
      <dsp:spPr>
        <a:xfrm>
          <a:off x="2357931" y="21939"/>
          <a:ext cx="5327869" cy="5306025"/>
        </a:xfrm>
        <a:prstGeom prst="circularArrow">
          <a:avLst>
            <a:gd name="adj1" fmla="val 5201"/>
            <a:gd name="adj2" fmla="val 335998"/>
            <a:gd name="adj3" fmla="val 12809643"/>
            <a:gd name="adj4" fmla="val 1107026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73576-E80F-44F7-BB28-8A4B5111C391}">
      <dsp:nvSpPr>
        <dsp:cNvPr id="0" name=""/>
        <dsp:cNvSpPr/>
      </dsp:nvSpPr>
      <dsp:spPr>
        <a:xfrm>
          <a:off x="3113419" y="26631"/>
          <a:ext cx="2051566" cy="142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113419" y="26631"/>
        <a:ext cx="2051566" cy="1421126"/>
      </dsp:txXfrm>
    </dsp:sp>
    <dsp:sp modelId="{43865ED5-FA53-4BCD-A3B4-D6DE9AF1FA66}">
      <dsp:nvSpPr>
        <dsp:cNvPr id="0" name=""/>
        <dsp:cNvSpPr/>
      </dsp:nvSpPr>
      <dsp:spPr>
        <a:xfrm>
          <a:off x="3205947" y="-314929"/>
          <a:ext cx="5327869" cy="5327869"/>
        </a:xfrm>
        <a:prstGeom prst="circularArrow">
          <a:avLst>
            <a:gd name="adj1" fmla="val 5201"/>
            <a:gd name="adj2" fmla="val 335998"/>
            <a:gd name="adj3" fmla="val 17513157"/>
            <a:gd name="adj4" fmla="val 15158977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7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33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9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88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0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9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6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9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2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7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6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9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8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7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8ADF-2DDF-48B2-8C76-80136976147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4CA6F0-A4D7-4B8A-B237-B16578E1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5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9809" y="152765"/>
            <a:ext cx="10357690" cy="877545"/>
          </a:xfrm>
        </p:spPr>
        <p:txBody>
          <a:bodyPr/>
          <a:lstStyle/>
          <a:p>
            <a:pPr algn="ctr"/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Ораз Жандосов атындағы № 30 жалпы орта мектебінің химия,биология пәнінің мұғалімі </a:t>
            </a:r>
            <a:r>
              <a:rPr lang="kk-K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Курманбаева</a:t>
            </a:r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Замира </a:t>
            </a:r>
            <a:r>
              <a:rPr lang="kk-K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Мухамедовна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723332" y="2410133"/>
            <a:ext cx="4142096" cy="1459095"/>
          </a:xfrm>
          <a:prstGeom prst="wave">
            <a:avLst>
              <a:gd name="adj1" fmla="val 12500"/>
              <a:gd name="adj2" fmla="val -7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бағдарламасының мақсаты:     </a:t>
            </a: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7.4.3.2 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Ірімшік және йогурт өндірісін зерттеу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7067" y="1120057"/>
            <a:ext cx="971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r>
              <a:rPr lang="kk-KZ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Қымыз бен шұбат және ірімшік пен йогурт дайындау өндірісі</a:t>
            </a:r>
          </a:p>
        </p:txBody>
      </p:sp>
      <p:sp>
        <p:nvSpPr>
          <p:cNvPr id="7" name="Волна 6"/>
          <p:cNvSpPr/>
          <p:nvPr/>
        </p:nvSpPr>
        <p:spPr>
          <a:xfrm>
            <a:off x="723331" y="3700209"/>
            <a:ext cx="4082581" cy="3157791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оқу мақсаттарына қол жеткізуін қамтамасыз ету үшін мұғалімдерге оқу жоспарында ұсынылған тапсырмалар мен кәсіби дайындығын пайдалану арқылы қажетті педагогикалық әдіс-тәсілдерді қолдана білуіне әдістемелік қолдау көрсетіледі. МАН 9 бет</a:t>
            </a:r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086902" y="2410133"/>
            <a:ext cx="5254388" cy="4447867"/>
          </a:xfrm>
          <a:prstGeom prst="wave">
            <a:avLst>
              <a:gd name="adj1" fmla="val 12500"/>
              <a:gd name="adj2" fmla="val -28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барлығы: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Сүт және сүт тағамдарының түрлерін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атайды,биотехнологияның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 түсінеді; </a:t>
            </a:r>
          </a:p>
          <a:p>
            <a:pPr lvl="0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басым бөлігі: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қарап, сипаттама айтады, ірімшік дайындау тәсілдерін анықтайды.</a:t>
            </a:r>
            <a:r>
              <a:rPr lang="kk-KZ" dirty="0">
                <a:solidFill>
                  <a:schemeClr val="tx1"/>
                </a:solidFill>
              </a:rPr>
              <a:t> </a:t>
            </a:r>
          </a:p>
          <a:p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кейбірі: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Ірімшік пен йогурттың адам өміріндегі маңызын сипаттайды, қымыздың пайдасын мысалмен дәлелдейді.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11668"/>
              </p:ext>
            </p:extLst>
          </p:nvPr>
        </p:nvGraphicFramePr>
        <p:xfrm>
          <a:off x="0" y="1119116"/>
          <a:ext cx="11928143" cy="573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869140" y="2522390"/>
            <a:ext cx="3480179" cy="26203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 оқу оқушылардың белсенді жұмыс істеуі арқылы мұғалім берген ақпараттың мәнін ұғынып, алған білімдерін есте сақтап,оны қолдана алуын қамтамасыз етуді көздейді. МАН 22 бет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4684" y="109182"/>
            <a:ext cx="546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 әдіс-тәсілдер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60859" y="3794078"/>
            <a:ext cx="2006222" cy="15012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</a:t>
            </a:r>
          </a:p>
          <a:p>
            <a:pPr lvl="0" algn="ctr"/>
            <a:r>
              <a:rPr lang="kk-K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тыру кестесі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21894" y="5536103"/>
            <a:ext cx="2006222" cy="15012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алерея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14658" y="3712191"/>
            <a:ext cx="2142942" cy="1665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kk-KZ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ластер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3015671" y="957787"/>
            <a:ext cx="2006222" cy="15012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Стоп кадр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2800" dirty="0"/>
          </a:p>
          <a:p>
            <a:pPr lvl="0"/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99229" y="1107912"/>
            <a:ext cx="2006222" cy="15012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 жұмыс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901" y="264826"/>
            <a:ext cx="8596668" cy="754505"/>
          </a:xfrm>
        </p:spPr>
        <p:txBody>
          <a:bodyPr>
            <a:noAutofit/>
          </a:bodyPr>
          <a:lstStyle/>
          <a:p>
            <a:pPr algn="ctr"/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Саралау әдістері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8976" y="1366539"/>
            <a:ext cx="2555329" cy="73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dirty="0" smtClean="0">
                <a:solidFill>
                  <a:srgbClr val="FF0000"/>
                </a:solidFill>
              </a:rPr>
              <a:t>Галерея </a:t>
            </a:r>
            <a:r>
              <a:rPr lang="kk-KZ" dirty="0">
                <a:solidFill>
                  <a:srgbClr val="FF0000"/>
                </a:solidFill>
              </a:rPr>
              <a:t>әдісі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849" y="2945388"/>
            <a:ext cx="2588457" cy="2794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6937" y="1406796"/>
            <a:ext cx="2356238" cy="73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Сәйкестендіру тесті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52716" y="1345801"/>
            <a:ext cx="2264378" cy="73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Сөздік жұмыс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21855" y="2978031"/>
            <a:ext cx="2307548" cy="2775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53372" y="2968439"/>
            <a:ext cx="2640951" cy="2794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600" dirty="0">
                <a:solidFill>
                  <a:schemeClr val="tx1"/>
                </a:solidFill>
              </a:rPr>
              <a:t>1.Биотехнология терминін енгізген </a:t>
            </a:r>
            <a:r>
              <a:rPr lang="kk-KZ" sz="1600" dirty="0" err="1" smtClean="0">
                <a:solidFill>
                  <a:schemeClr val="tx1"/>
                </a:solidFill>
              </a:rPr>
              <a:t>ғалым-торсық</a:t>
            </a:r>
            <a:r>
              <a:rPr lang="kk-KZ" sz="1600" dirty="0" smtClean="0">
                <a:solidFill>
                  <a:schemeClr val="tx1"/>
                </a:solidFill>
              </a:rPr>
              <a:t>    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kk-KZ" sz="1600" dirty="0">
                <a:solidFill>
                  <a:schemeClr val="tx1"/>
                </a:solidFill>
              </a:rPr>
              <a:t>2.Йогурт түркі тілінде қандай мағына береді  </a:t>
            </a:r>
            <a:r>
              <a:rPr lang="kk-KZ" sz="1600" dirty="0" smtClean="0">
                <a:solidFill>
                  <a:schemeClr val="tx1"/>
                </a:solidFill>
              </a:rPr>
              <a:t>- шұбат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kk-KZ" sz="1600" dirty="0">
                <a:solidFill>
                  <a:schemeClr val="tx1"/>
                </a:solidFill>
              </a:rPr>
              <a:t>3.Қазақтар қымызды қандай ыдысты дайындаған </a:t>
            </a:r>
            <a:r>
              <a:rPr lang="kk-KZ" sz="1600" dirty="0" smtClean="0">
                <a:solidFill>
                  <a:schemeClr val="tx1"/>
                </a:solidFill>
              </a:rPr>
              <a:t>-          тұщы </a:t>
            </a:r>
            <a:r>
              <a:rPr lang="kk-KZ" sz="1600" dirty="0">
                <a:solidFill>
                  <a:schemeClr val="tx1"/>
                </a:solidFill>
              </a:rPr>
              <a:t>шұбат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7" y="2945388"/>
            <a:ext cx="4726746" cy="289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336902" y="6158980"/>
            <a:ext cx="8850288" cy="73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 жеке қажеттілігіне сәйкес нұсқауларды, тапсырмаларды,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әдістерді т.б іріктеу үдерісі.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 53 бет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474" y="3008330"/>
            <a:ext cx="1055620" cy="218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621855" y="3211635"/>
            <a:ext cx="13724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Уыз –</a:t>
            </a:r>
          </a:p>
          <a:p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Айран-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Қатық-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Қымыз-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Шұбат-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Ірімшік-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11043" y="1406796"/>
            <a:ext cx="2361092" cy="73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err="1" smtClean="0">
                <a:solidFill>
                  <a:srgbClr val="FF0000"/>
                </a:solidFill>
              </a:rPr>
              <a:t>видеоролик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94695" y="2958849"/>
            <a:ext cx="2377440" cy="2794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043" y="2958849"/>
            <a:ext cx="2361092" cy="2794715"/>
          </a:xfrm>
          <a:prstGeom prst="roundRect">
            <a:avLst>
              <a:gd name="adj" fmla="val 109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http://avatars.mds.yandex.net/get-direct/238679/I3_Qe9CLAsYwuRQo2MNxbw/wx6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43" y="2978031"/>
            <a:ext cx="2389749" cy="277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0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70775"/>
              </p:ext>
            </p:extLst>
          </p:nvPr>
        </p:nvGraphicFramePr>
        <p:xfrm>
          <a:off x="0" y="584775"/>
          <a:ext cx="12192000" cy="5270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358"/>
                <a:gridCol w="5164588"/>
                <a:gridCol w="6378054"/>
              </a:tblGrid>
              <a:tr h="764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критерийлері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Дескрипторлар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7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Сүт тағамдарының түрлерін біледі.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 түрлерін атайды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Тағамдық құндылығына қарай ірімшіктің қандай топтарға бөлінетіндігін айтады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44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Ірімшік өндірісі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Ірімшік даярлаудың ережесін түсінеді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Йогурт </a:t>
                      </a: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өндірісінің жолдарын біледі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Қымыздың табиғаттағы маңызы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Емдік қасиетін </a:t>
                      </a: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біледі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33713" y="2827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70321"/>
              </p:ext>
            </p:extLst>
          </p:nvPr>
        </p:nvGraphicFramePr>
        <p:xfrm>
          <a:off x="0" y="5843310"/>
          <a:ext cx="12182622" cy="808927"/>
        </p:xfrm>
        <a:graphic>
          <a:graphicData uri="http://schemas.openxmlformats.org/drawingml/2006/table">
            <a:tbl>
              <a:tblPr/>
              <a:tblGrid>
                <a:gridCol w="12182622"/>
              </a:tblGrid>
              <a:tr h="607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Критериалды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бағалау кезінде оқушылардың үлгерімі алдын ала белгіленген критерийлердің нақты жиынтығының көмегімен өлшенеді. МАН 38 б</a:t>
                      </a: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0245" y="0"/>
            <a:ext cx="69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Критериалды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бағалау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575</TotalTime>
  <Words>273</Words>
  <Application>Microsoft Office PowerPoint</Application>
  <PresentationFormat>Широкоэкранный</PresentationFormat>
  <Paragraphs>52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Wingdings 3</vt:lpstr>
      <vt:lpstr>Грань</vt:lpstr>
      <vt:lpstr>Ораз Жандосов атындағы № 30 жалпы орта мектебінің химия,биология пәнінің мұғалімі Курманбаева Замира Мухамедовна</vt:lpstr>
      <vt:lpstr>Презентация PowerPoint</vt:lpstr>
      <vt:lpstr>Саралау әдістері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Ораз Жандосов атындағы № 30 жалпы орта мектеп</dc:title>
  <dc:creator>user</dc:creator>
  <cp:lastModifiedBy>user</cp:lastModifiedBy>
  <cp:revision>57</cp:revision>
  <dcterms:created xsi:type="dcterms:W3CDTF">2017-06-05T19:20:11Z</dcterms:created>
  <dcterms:modified xsi:type="dcterms:W3CDTF">2017-06-08T18:30:47Z</dcterms:modified>
</cp:coreProperties>
</file>