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69" r:id="rId12"/>
    <p:sldId id="266" r:id="rId13"/>
    <p:sldId id="267" r:id="rId14"/>
    <p:sldId id="270" r:id="rId15"/>
    <p:sldId id="271" r:id="rId16"/>
    <p:sldId id="272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CF03-E376-43E6-BD87-07943AA41FF0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58D62-72CC-420C-A1FA-6D92443F9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8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8D62-72CC-420C-A1FA-6D92443F95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3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9E2F1C4-27AE-477F-AA21-98393B18E3FE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9A8323-03C8-4103-B151-A7505D5091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dmaster.com.ua/odezhda-i-obuv/kak-prishyt-pugovitsu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master.com.ua/odezhda-i-obuv/kak-uhazhivat-za-odezhdoj-iz-shersti.html" TargetMode="External"/><Relationship Id="rId2" Type="http://schemas.openxmlformats.org/officeDocument/2006/relationships/hyperlink" Target="https://goodmaster.com.ua/odezhda-i-obuv/kak-urazhivat-za-trikotazem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oodmaster.com.ua/odezhda-i-obuv/kak-prochitat-znaki-na-yarlyke-odezhdy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master.com.ua/dom-i-kvartira/kak-izbavitsya-ot-moli.html" TargetMode="External"/><Relationship Id="rId2" Type="http://schemas.openxmlformats.org/officeDocument/2006/relationships/hyperlink" Target="https://goodmaster.com.ua/odezhda-i-obuv/kak-pogladit-rubashku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9" y="476672"/>
            <a:ext cx="7363152" cy="32403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ведения дома.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одеждой из хлопчатобумажных и льняных тканей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4077072"/>
            <a:ext cx="4911329" cy="259228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ФТиП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Е.Н.</a:t>
            </a:r>
          </a:p>
          <a:p>
            <a:pPr algn="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3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urdastyle.ru/upload/articles/content/679917c2d4b6c0e1daa6bb19f20f52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76864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11413"/>
            <a:ext cx="7024744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из льна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kaninfo.ru/wp-content/uploads/2014/11/lenux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2" y="922700"/>
            <a:ext cx="4004801" cy="2650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39604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Лен.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уникальная материя. Одежда из нее становится особенно популярной в летнюю жару. Так как жара непременно сопровождается большим количеством грязи и пыли, приходится постоянно задумываться, как стирать льняные вещи правильно.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Стирка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такой одежды предполагает соблюдение определенных правил, выполнение которых обеспечивает длительный срок службы и безупречный внешний вид.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cs1.livemaster.ru/storage/2e/bb/cd8a26e4227991a1af1def185f6z--materialy-dlya-tvorchestva-len-len-tsvetnoj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933056"/>
            <a:ext cx="4004801" cy="235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898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 С давних пор на Руси известны ткани из этого материала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ходит поговорка: "Хороший лен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хорошо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мнется"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 известен тем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следи за своими брюками или блузой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заломы на нем возникают все равно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Заломы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помятости возникают на этой ткани из за избытка клея в волокнах материала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и не дает полотну полностью разгладится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несмотря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отличную обработку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ее свойства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Полотно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льна имеет большую износоустойчивость  и прочность по сравнению например с хлопком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возникает у льна в мокром состоянии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ткань используют для парусов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Внешние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этого материала весьма привлекательны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ткань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 гладкую поверхность и матовый блеск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 того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не только хорошо впитывает влагу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быстро сохнет ее используют для одежды в жарком климате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все плюсы этой ткани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лишь один недостаток - высокая цена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будете испытывать нося такую одежду стоит этих денег.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34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036" y="1196752"/>
            <a:ext cx="74888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ухаживать за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одеждой из льняной ткани?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Поскольку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ткани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льна имеют натуральную основу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стирать в горячей воде до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 хлопковыми тканями прослеживается аналогия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материал обработан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он тонок и элитарен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меньшую температуру необходимо использовать для стирки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то ни было всегда смотрите на подкладку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шильдике будет точно указана температура и режим стирки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ткани из льна особой отделки рекомендуется сухая чистка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Ткани изо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льна гладятся большим количеством пара или когда ткань находится во влажном состоянии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5608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Прежде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приступить к процессу стирки льняных вещей, нужно выбрать подходящий порошок.</a:t>
            </a:r>
          </a:p>
          <a:p>
            <a:pPr lvl="0"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изделий из этой ткани оптимальным вариантом будет средство, увеличивающее щелочность воды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Такая среда будет способствовать быстрому разрушению грязи и не нанесет вреда целлюлозным компонентам, из которых льняные полотна состоят.</a:t>
            </a:r>
          </a:p>
          <a:p>
            <a:pPr lvl="0"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из льняных материй подойдут порошки с пониженным образованием мыльной пены. Нередко применяются средства, в состав которых входят отбеливатели на основе кислорода.</a:t>
            </a:r>
          </a:p>
          <a:p>
            <a:pPr lvl="0"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льняными изделиями предполагает обязательное замачивание их перед стиркой. Если не имеется стиральной машины с функцией замачивания, придется делать это вручную. В таз необходимо налить чистую воду средней температуры – до 45 градусов, поместить туда одежду на полчаса. По истечении этого времени следует выжать вещи и снова замочить их в другой воде. Через 30 минут можно начинать стирку.</a:t>
            </a:r>
          </a:p>
        </p:txBody>
      </p:sp>
    </p:spTree>
    <p:extLst>
      <p:ext uri="{BB962C8B-B14F-4D97-AF65-F5344CB8AC3E}">
        <p14:creationId xmlns:p14="http://schemas.microsoft.com/office/powerpoint/2010/main" val="26844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знают, как стирать льняные вещи: в машинке или на руках? Так как ткани данной группы неприхотливы в этом плане, стирка их возможна в стиральных автоматах. Главное — отделять их от изделий из других материалов. Температурный режим варьируется от 40 до 90 градусов. При необходимости полотна можно кипятить. Раньше их отбеливали именно таким способом.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производстве вещей из этой ткани использовались специальные добавки для повышения жесткости, стирка возможна только при деликатном режиме от 40 градусов. Чтобы одежда сохраняла насыщенность цвета, можно добавить в порошок ложку соли.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из льняного полотна обязательно проводить тщательное полоскание. Если оно осуществляется вручную, добавьте в воду немного уксуса. Это поможет сохранить яркость цвета ткани надолго.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отжиме выкручивать одежду из льняной ткани нельзя. Можно использовать машинный отжим.</a:t>
            </a:r>
          </a:p>
        </p:txBody>
      </p:sp>
    </p:spTree>
    <p:extLst>
      <p:ext uri="{BB962C8B-B14F-4D97-AF65-F5344CB8AC3E}">
        <p14:creationId xmlns:p14="http://schemas.microsoft.com/office/powerpoint/2010/main" val="4119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523" y="332656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и уход за льняными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из льняных материй важно правильно проводить даже сушку. Они склонны к сильной усадке после стирки, если не прошли специальную обработку. Не возбраняется использовать машинную сушку. Но если изделие прошло сложную обработку, имеет вышивку и другие украшения, сушить его лучше в естественных условиях.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Последующий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льняными изделиями сводится к следующему: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сушите выстиранные или отбеленные вещи на открытом солнце, это приведет к порче волокон.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 изо льна нужно с разбрызгивателем.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глажения складывайте вещи предельно аккуратно. Если это одежда, вешайте ее на вешалки с прищепками.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все рекомендации производителя и проводите уход за вещами, руководствуясь обозначениями на ярлычках.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Стирка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из таких тканей – несложный процесс. Важно соблюдать нехитрые правила при ее осуществлении, и тогда ваши деликатные вещи сохранят свой красивый внешний вид и высокое качество надолго.</a:t>
            </a:r>
          </a:p>
        </p:txBody>
      </p:sp>
    </p:spTree>
    <p:extLst>
      <p:ext uri="{BB962C8B-B14F-4D97-AF65-F5344CB8AC3E}">
        <p14:creationId xmlns:p14="http://schemas.microsoft.com/office/powerpoint/2010/main" val="5167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mkapriz.ru/blog/wp-content/uploads/2013/03/cGxWpt_rs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0345"/>
            <a:ext cx="8136904" cy="55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952" y="548680"/>
            <a:ext cx="52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Условные </a:t>
            </a:r>
            <a:r>
              <a:rPr lang="ru-RU" sz="24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обозначения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23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00808"/>
            <a:ext cx="6048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56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arodnymi.com/wp-content/uploads/2016/04/len0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1" y="1124744"/>
            <a:ext cx="2232248" cy="50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Натуральные тка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6" y="692696"/>
            <a:ext cx="40386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Натуральные ткан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5874"/>
            <a:ext cx="4686672" cy="253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597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763" y="764704"/>
            <a:ext cx="7704856" cy="26066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1.Хлопок.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О хлопке люди узнали еще на заре человечества, первые изделия из него не отличались изяществом, но затем у людей появились более совершенные инструменты и дело пошло на лад.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Плюсы хлопка в том, что он дешев в производстве, хорошо вентилируется, имеет износоустойчивые и прочные волокна, обладает определенной жаростойкостью.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71380"/>
            <a:ext cx="432276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007" y="691043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хлопка имеет ряд неоценимых свойств: она достаточно прочная, отлично переносит стирку, легко гладится и превосходно впитывает влагу.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Перечень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хлопчатобумажных тканей довольно обширный, к ним относятся: сатин, ситец, бязь, тафта, поплин, батист,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байка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джинсовая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все многообразие, правила ухода за одеждой из хлопка в основном одинаковы для всех видов тканей.</a:t>
            </a:r>
          </a:p>
        </p:txBody>
      </p:sp>
      <p:pic>
        <p:nvPicPr>
          <p:cNvPr id="4" name="Рисунок 3" descr="http://cs425822.vk.me/v425822940/84d5/4hX9lXdXVU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86542"/>
            <a:ext cx="3672408" cy="260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looks.ru/images/article/orig/2016/08/lnyanaya-rubashka-i-obrazy-s-nej-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8" y="3486541"/>
            <a:ext cx="3450324" cy="2588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2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xtiletrend.ru/wp-content/uploads/2015/11/vidi-xlonchochavumajnix-t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485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8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273" y="105273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стирке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стиркой одежду из хлопчатобумажных тканей в первую очередь следует отчистить от пятен. Затем нужно тщательно проверить содержимое карманов, чтобы случайно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постирать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одеждой деньги, документы и другие мелкие предметы.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молнии, кнопки и крючки (за исключением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пуговиц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одежде должны быть застегнуты, имеющиеся шнурки завязаны, а сама одежда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вывернутой наизнанку. Манжеты на рукавах блузок и рубашек нужно в обязательном порядке распрямить.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подготовительного этапа одежду следует отсортировать по типу тканей, их цвету и степени загрязненности. Особое внимание при сортировке одежды следует уделить вещам, способным полинять и окрасить другие предметы гардероба.</a:t>
            </a:r>
          </a:p>
        </p:txBody>
      </p:sp>
    </p:spTree>
    <p:extLst>
      <p:ext uri="{BB962C8B-B14F-4D97-AF65-F5344CB8AC3E}">
        <p14:creationId xmlns:p14="http://schemas.microsoft.com/office/powerpoint/2010/main" val="10637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Стирка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Одежду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хлопчатобумажных тканей, в отличие от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трикотажа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шерсти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смело загружать в стиральную машину.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Температура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в стиральной машине при стирке хлопчатобумажной одежды из тонких цветных тканей не должна превышать 40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С. Вещи из более плотных цветных тканей допустимо стирать при температуре 60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С, а для белой хлопчатобумажной одежды можно выставить температуру стирки еще больше.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любом случае, перед стиркой одежды обязательно ознакомьтесь со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значками на ее бирках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будет указана температура воды для стирки той или иной вещи, а также допустимость использования отбеливающих средств.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Полоскать хлопчатобумажную одежду следует в теплой воде, чтобы избежать резкого перепада температур после стирки.</a:t>
            </a:r>
          </a:p>
        </p:txBody>
      </p:sp>
    </p:spTree>
    <p:extLst>
      <p:ext uri="{BB962C8B-B14F-4D97-AF65-F5344CB8AC3E}">
        <p14:creationId xmlns:p14="http://schemas.microsoft.com/office/powerpoint/2010/main" val="78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marR="106680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Сушка</a:t>
            </a:r>
            <a:endParaRPr lang="ru-RU" sz="20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06680" marR="10668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После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незначительного отжима, а еще лучше, и вовсе без него, выстиранную одежду из хлопка необходимо повесить сушиться естественным образом. Старайтесь избегать попадания прямых солнечных лучей на сохнущие предметы гардероба.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06680" marR="10668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Не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стоит пересушивать хлопчатобумажные вещи, поскольку в таком случае происходит разрушение волокон ткани и одежка теряет свой первоначальный вид.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06680" marR="106680" algn="just" fontAlgn="base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Если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постиранные вещи все же пересохли, желательно увлажнить их из опрыскивателя за час-другой до глажки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4. Глажка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Здесь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ничего сверхсложного нет. Следует установить регулятор температуры утюга в положение «Хлопок/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включить подачу пара, если таковая имеется в утюге и приступать к глажке одежды.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Соблюдайте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порядок глажки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начинайте с мелких деталей одежды, постепенно переходя на более крупные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fontAlgn="base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5.  Хранение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 губительным для тканей из хлопка является попадание на них лимонной кислоты, структура ткани при этом разрушается в считанные минуты.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враг хлопчатобумажной одежды – естественный свет, который окрашивает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белоснежные вещи желтым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цветом.</a:t>
            </a:r>
          </a:p>
          <a:p>
            <a:pPr algn="just"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интересное: одежда из хлопка совершенно несъедобна для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волокна хлопчатобумажной ткани эта крылатая обжора переварить не в силах, поэтому о защите  такой одежды от моли можно не беспокоиться.</a:t>
            </a:r>
          </a:p>
          <a:p>
            <a:pPr algn="just"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357</TotalTime>
  <Words>61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Технология ведения дома. Тема: Уход за одеждой из хлопчатобумажных и льняных тканей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Одежда из льна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Snow</dc:creator>
  <cp:lastModifiedBy>Snow</cp:lastModifiedBy>
  <cp:revision>25</cp:revision>
  <dcterms:created xsi:type="dcterms:W3CDTF">2016-11-03T13:59:50Z</dcterms:created>
  <dcterms:modified xsi:type="dcterms:W3CDTF">2016-12-06T02:25:17Z</dcterms:modified>
</cp:coreProperties>
</file>