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28"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23.11.2015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23.11.2015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23.11.2015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23.11.2015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23.11.2015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23.11.2015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23.11.2015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23.11.2015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23.11.2015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23.11.2015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23.11.2015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23.11.2015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hyperlink" Target="http://kellly.free.fr/soleil/sol58.gif"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gif"/><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gif"/></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20.gif"/><Relationship Id="rId13" Type="http://schemas.openxmlformats.org/officeDocument/2006/relationships/image" Target="../media/image25.png"/><Relationship Id="rId3" Type="http://schemas.openxmlformats.org/officeDocument/2006/relationships/image" Target="../media/image15.gif"/><Relationship Id="rId7" Type="http://schemas.openxmlformats.org/officeDocument/2006/relationships/image" Target="../media/image19.gif"/><Relationship Id="rId12" Type="http://schemas.openxmlformats.org/officeDocument/2006/relationships/image" Target="../media/image24.gif"/><Relationship Id="rId2" Type="http://schemas.openxmlformats.org/officeDocument/2006/relationships/slideLayout" Target="../slideLayouts/slideLayout7.xml"/><Relationship Id="rId1" Type="http://schemas.openxmlformats.org/officeDocument/2006/relationships/audio" Target="../media/audio1.wav"/><Relationship Id="rId6" Type="http://schemas.openxmlformats.org/officeDocument/2006/relationships/image" Target="../media/image18.gif"/><Relationship Id="rId11" Type="http://schemas.openxmlformats.org/officeDocument/2006/relationships/image" Target="../media/image23.gif"/><Relationship Id="rId5" Type="http://schemas.openxmlformats.org/officeDocument/2006/relationships/image" Target="../media/image17.gif"/><Relationship Id="rId10" Type="http://schemas.openxmlformats.org/officeDocument/2006/relationships/image" Target="../media/image22.gif"/><Relationship Id="rId4" Type="http://schemas.openxmlformats.org/officeDocument/2006/relationships/image" Target="../media/image16.jpeg"/><Relationship Id="rId9" Type="http://schemas.openxmlformats.org/officeDocument/2006/relationships/image" Target="../media/image21.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7" name="WordArt 7"/>
          <p:cNvSpPr>
            <a:spLocks noChangeArrowheads="1" noChangeShapeType="1" noTextEdit="1"/>
          </p:cNvSpPr>
          <p:nvPr/>
        </p:nvSpPr>
        <p:spPr bwMode="auto">
          <a:xfrm>
            <a:off x="323528" y="188640"/>
            <a:ext cx="8640960" cy="6364560"/>
          </a:xfrm>
          <a:prstGeom prst="rect">
            <a:avLst/>
          </a:prstGeom>
          <a:solidFill>
            <a:schemeClr val="tx2">
              <a:lumMod val="60000"/>
              <a:lumOff val="40000"/>
            </a:schemeClr>
          </a:solidFill>
        </p:spPr>
        <p:txBody>
          <a:bodyPr wrap="none" fromWordArt="1">
            <a:prstTxWarp prst="textCirclePour">
              <a:avLst>
                <a:gd name="adj1" fmla="val 11755108"/>
                <a:gd name="adj2" fmla="val 47574"/>
              </a:avLst>
            </a:prstTxWarp>
          </a:bodyPr>
          <a:lstStyle/>
          <a:p>
            <a:pPr algn="ctr"/>
            <a:r>
              <a:rPr lang="ru-RU" sz="3600" kern="10" dirty="0" smtClean="0">
                <a:ln w="57150">
                  <a:solidFill>
                    <a:schemeClr val="bg1"/>
                  </a:solidFill>
                  <a:round/>
                  <a:headEnd/>
                  <a:tailEnd/>
                </a:ln>
                <a:solidFill>
                  <a:srgbClr val="FFFF00"/>
                </a:solidFill>
                <a:effectLst>
                  <a:outerShdw dist="35921" dir="2700000" algn="ctr" rotWithShape="0">
                    <a:srgbClr val="990000"/>
                  </a:outerShdw>
                </a:effectLst>
                <a:latin typeface="Impact"/>
              </a:rPr>
              <a:t>КҮН  БІЗГЕ  НЕ  БЕРЕДІ?</a:t>
            </a:r>
            <a:endParaRPr lang="ru-RU" sz="3600" kern="10" dirty="0">
              <a:ln w="57150">
                <a:solidFill>
                  <a:schemeClr val="bg1"/>
                </a:solidFill>
                <a:round/>
                <a:headEnd/>
                <a:tailEnd/>
              </a:ln>
              <a:solidFill>
                <a:srgbClr val="FFFF00"/>
              </a:solidFill>
              <a:effectLst>
                <a:outerShdw dist="35921" dir="2700000" algn="ctr" rotWithShape="0">
                  <a:srgbClr val="990000"/>
                </a:outerShdw>
              </a:effectLst>
              <a:latin typeface="Impact"/>
            </a:endParaRPr>
          </a:p>
        </p:txBody>
      </p:sp>
      <p:pic>
        <p:nvPicPr>
          <p:cNvPr id="2051" name="Picture 12" descr="Картинка 167 из 96000">
            <a:hlinkClick r:id="rId2"/>
          </p:cNvPr>
          <p:cNvPicPr>
            <a:picLocks noChangeAspect="1" noChangeArrowheads="1" noCrop="1"/>
          </p:cNvPicPr>
          <p:nvPr/>
        </p:nvPicPr>
        <p:blipFill>
          <a:blip r:embed="rId3" cstate="print"/>
          <a:srcRect/>
          <a:stretch>
            <a:fillRect/>
          </a:stretch>
        </p:blipFill>
        <p:spPr bwMode="auto">
          <a:xfrm rot="864232">
            <a:off x="2425502" y="1106987"/>
            <a:ext cx="4433566" cy="414442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5127"/>
                                        </p:tgtEl>
                                        <p:attrNameLst>
                                          <p:attrName>style.visibility</p:attrName>
                                        </p:attrNameLst>
                                      </p:cBhvr>
                                      <p:to>
                                        <p:strVal val="visible"/>
                                      </p:to>
                                    </p:set>
                                    <p:anim calcmode="discrete" valueType="clr">
                                      <p:cBhvr override="childStyle">
                                        <p:cTn id="7" dur="500"/>
                                        <p:tgtEl>
                                          <p:spTgt spid="5127"/>
                                        </p:tgtEl>
                                        <p:attrNameLst>
                                          <p:attrName>style.color</p:attrName>
                                        </p:attrNameLst>
                                      </p:cBhvr>
                                      <p:tavLst>
                                        <p:tav tm="0">
                                          <p:val>
                                            <p:clrVal>
                                              <a:schemeClr val="accent2"/>
                                            </p:clrVal>
                                          </p:val>
                                        </p:tav>
                                        <p:tav tm="50000">
                                          <p:val>
                                            <p:clrVal>
                                              <a:schemeClr val="hlink"/>
                                            </p:clrVal>
                                          </p:val>
                                        </p:tav>
                                      </p:tavLst>
                                    </p:anim>
                                    <p:anim calcmode="discrete" valueType="clr">
                                      <p:cBhvr>
                                        <p:cTn id="8" dur="500"/>
                                        <p:tgtEl>
                                          <p:spTgt spid="5127"/>
                                        </p:tgtEl>
                                        <p:attrNameLst>
                                          <p:attrName>fillcolor</p:attrName>
                                        </p:attrNameLst>
                                      </p:cBhvr>
                                      <p:tavLst>
                                        <p:tav tm="0">
                                          <p:val>
                                            <p:clrVal>
                                              <a:schemeClr val="accent2"/>
                                            </p:clrVal>
                                          </p:val>
                                        </p:tav>
                                        <p:tav tm="50000">
                                          <p:val>
                                            <p:clrVal>
                                              <a:schemeClr val="hlink"/>
                                            </p:clrVal>
                                          </p:val>
                                        </p:tav>
                                      </p:tavLst>
                                    </p:anim>
                                    <p:set>
                                      <p:cBhvr>
                                        <p:cTn id="9" dur="500"/>
                                        <p:tgtEl>
                                          <p:spTgt spid="5127"/>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2051"/>
                                        </p:tgtEl>
                                        <p:attrNameLst>
                                          <p:attrName>style.visibility</p:attrName>
                                        </p:attrNameLst>
                                      </p:cBhvr>
                                      <p:to>
                                        <p:strVal val="visible"/>
                                      </p:to>
                                    </p:set>
                                    <p:animEffect transition="in" filter="fade">
                                      <p:cBhvr>
                                        <p:cTn id="14" dur="20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4" descr="C:\Documents and Settings\user\Мои документы\Downloads\суреттер\балапан.jpg"/>
          <p:cNvPicPr>
            <a:picLocks noChangeAspect="1" noChangeArrowheads="1"/>
          </p:cNvPicPr>
          <p:nvPr/>
        </p:nvPicPr>
        <p:blipFill>
          <a:blip r:embed="rId2" cstate="print"/>
          <a:srcRect/>
          <a:stretch>
            <a:fillRect/>
          </a:stretch>
        </p:blipFill>
        <p:spPr bwMode="auto">
          <a:xfrm>
            <a:off x="1259632" y="260648"/>
            <a:ext cx="6507807" cy="5206246"/>
          </a:xfrm>
          <a:prstGeom prst="rect">
            <a:avLst/>
          </a:prstGeom>
          <a:noFill/>
        </p:spPr>
      </p:pic>
      <p:sp>
        <p:nvSpPr>
          <p:cNvPr id="18433" name="Rectangle 1"/>
          <p:cNvSpPr>
            <a:spLocks noChangeArrowheads="1"/>
          </p:cNvSpPr>
          <p:nvPr/>
        </p:nvSpPr>
        <p:spPr bwMode="auto">
          <a:xfrm>
            <a:off x="1187624" y="2564904"/>
            <a:ext cx="6624736" cy="3960440"/>
          </a:xfrm>
          <a:prstGeom prst="rect">
            <a:avLst/>
          </a:prstGeom>
          <a:noFill/>
          <a:ln w="9525">
            <a:noFill/>
            <a:miter lim="800000"/>
            <a:headEnd/>
            <a:tailEnd/>
          </a:ln>
          <a:effectLst/>
        </p:spPr>
        <p:txBody>
          <a:bodyPr vert="horz" wrap="square" lIns="91440" tIns="45720" rIns="91440" bIns="45720" numCol="1" anchor="ctr" anchorCtr="0" compatLnSpc="1">
            <a:prstTxWarp prst="textStop">
              <a:avLst/>
            </a:prstTxWarp>
            <a:spAutoFit/>
          </a:bodyPr>
          <a:lstStyle/>
          <a:p>
            <a:pPr marL="0" marR="0" lvl="0" indent="0" algn="ctr" defTabSz="914400" rtl="0" eaLnBrk="1" fontAlgn="base" latinLnBrk="0" hangingPunct="1">
              <a:lnSpc>
                <a:spcPct val="100000"/>
              </a:lnSpc>
              <a:spcBef>
                <a:spcPct val="0"/>
              </a:spcBef>
              <a:spcAft>
                <a:spcPct val="0"/>
              </a:spcAft>
              <a:buClrTx/>
              <a:buSzTx/>
              <a:tabLst/>
            </a:pPr>
            <a:r>
              <a:rPr kumimoji="0" lang="kk-KZ" sz="2000" b="0" i="0" u="none" strike="noStrike" cap="none" normalizeH="0" baseline="0" dirty="0" smtClean="0">
                <a:ln>
                  <a:solidFill>
                    <a:srgbClr val="002060"/>
                  </a:solidFill>
                </a:ln>
                <a:solidFill>
                  <a:srgbClr val="002060"/>
                </a:solidFill>
                <a:effectLst/>
                <a:latin typeface="Times New Roman" pitchFamily="18" charset="0"/>
                <a:ea typeface="Times New Roman" pitchFamily="18" charset="0"/>
                <a:cs typeface="Times New Roman" pitchFamily="18" charset="0"/>
              </a:rPr>
              <a:t>Қайырлы таң, көздерім, сендер ояныңдар. </a:t>
            </a:r>
            <a:endParaRPr kumimoji="0" lang="ru-RU" sz="2000" b="0" i="0" u="none" strike="noStrike" cap="none" normalizeH="0" baseline="0" dirty="0" smtClean="0">
              <a:ln>
                <a:solidFill>
                  <a:srgbClr val="002060"/>
                </a:solidFill>
              </a:ln>
              <a:solidFill>
                <a:srgbClr val="002060"/>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tabLst/>
            </a:pPr>
            <a:r>
              <a:rPr kumimoji="0" lang="kk-KZ" sz="2000" b="0" i="0" u="none" strike="noStrike" cap="none" normalizeH="0" baseline="0" dirty="0" smtClean="0">
                <a:ln>
                  <a:solidFill>
                    <a:srgbClr val="002060"/>
                  </a:solidFill>
                </a:ln>
                <a:solidFill>
                  <a:srgbClr val="002060"/>
                </a:solidFill>
                <a:effectLst/>
                <a:latin typeface="Times New Roman" pitchFamily="18" charset="0"/>
                <a:ea typeface="Times New Roman" pitchFamily="18" charset="0"/>
                <a:cs typeface="Times New Roman" pitchFamily="18" charset="0"/>
              </a:rPr>
              <a:t>Қайрлы таң, құлақтарым, сендер ояныңдар. </a:t>
            </a:r>
            <a:endParaRPr kumimoji="0" lang="ru-RU" sz="2000" b="0" i="0" u="none" strike="noStrike" cap="none" normalizeH="0" baseline="0" dirty="0" smtClean="0">
              <a:ln>
                <a:solidFill>
                  <a:srgbClr val="002060"/>
                </a:solidFill>
              </a:ln>
              <a:solidFill>
                <a:srgbClr val="002060"/>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tabLst/>
            </a:pPr>
            <a:r>
              <a:rPr kumimoji="0" lang="kk-KZ" sz="2000" b="0" i="0" u="none" strike="noStrike" cap="none" normalizeH="0" baseline="0" dirty="0" smtClean="0">
                <a:ln>
                  <a:solidFill>
                    <a:srgbClr val="002060"/>
                  </a:solidFill>
                </a:ln>
                <a:solidFill>
                  <a:srgbClr val="002060"/>
                </a:solidFill>
                <a:effectLst/>
                <a:latin typeface="Times New Roman" pitchFamily="18" charset="0"/>
                <a:ea typeface="Times New Roman" pitchFamily="18" charset="0"/>
                <a:cs typeface="Times New Roman" pitchFamily="18" charset="0"/>
              </a:rPr>
              <a:t>Қайырлы таң, саусақтарым, сендер ояныңдар. </a:t>
            </a:r>
            <a:endParaRPr kumimoji="0" lang="ru-RU" sz="2000" b="0" i="0" u="none" strike="noStrike" cap="none" normalizeH="0" baseline="0" dirty="0" smtClean="0">
              <a:ln>
                <a:solidFill>
                  <a:srgbClr val="002060"/>
                </a:solidFill>
              </a:ln>
              <a:solidFill>
                <a:srgbClr val="002060"/>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tabLst/>
            </a:pPr>
            <a:r>
              <a:rPr kumimoji="0" lang="kk-KZ" sz="2000" b="0" i="0" u="none" strike="noStrike" cap="none" normalizeH="0" baseline="0" dirty="0" smtClean="0">
                <a:ln>
                  <a:solidFill>
                    <a:srgbClr val="002060"/>
                  </a:solidFill>
                </a:ln>
                <a:solidFill>
                  <a:srgbClr val="002060"/>
                </a:solidFill>
                <a:effectLst/>
                <a:latin typeface="Times New Roman" pitchFamily="18" charset="0"/>
                <a:ea typeface="Times New Roman" pitchFamily="18" charset="0"/>
                <a:cs typeface="Times New Roman" pitchFamily="18" charset="0"/>
              </a:rPr>
              <a:t>Қайырлы күн, сен де ояндың ба? </a:t>
            </a:r>
            <a:endParaRPr kumimoji="0" lang="ru-RU" sz="2000" b="0" i="0" u="none" strike="noStrike" cap="none" normalizeH="0" baseline="0" dirty="0" smtClean="0">
              <a:ln>
                <a:solidFill>
                  <a:srgbClr val="002060"/>
                </a:solidFill>
              </a:ln>
              <a:solidFill>
                <a:srgbClr val="002060"/>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tabLst/>
            </a:pPr>
            <a:r>
              <a:rPr kumimoji="0" lang="kk-KZ" sz="2000" b="0" i="0" u="none" strike="noStrike" cap="none" normalizeH="0" baseline="0" dirty="0" smtClean="0">
                <a:ln>
                  <a:solidFill>
                    <a:srgbClr val="002060"/>
                  </a:solidFill>
                </a:ln>
                <a:solidFill>
                  <a:srgbClr val="002060"/>
                </a:solidFill>
                <a:effectLst/>
                <a:latin typeface="Times New Roman" pitchFamily="18" charset="0"/>
                <a:ea typeface="Times New Roman" pitchFamily="18" charset="0"/>
                <a:cs typeface="Times New Roman" pitchFamily="18" charset="0"/>
              </a:rPr>
              <a:t>Сәлеметсіздер ме?</a:t>
            </a:r>
            <a:endParaRPr kumimoji="0" lang="kk-KZ" sz="2000" b="0" i="0" u="none" strike="noStrike" cap="none" normalizeH="0" baseline="0" dirty="0" smtClean="0">
              <a:ln>
                <a:solidFill>
                  <a:srgbClr val="002060"/>
                </a:solidFill>
              </a:ln>
              <a:solidFill>
                <a:srgbClr val="002060"/>
              </a:solidFill>
              <a:effectLst/>
              <a:latin typeface="Arial" pitchFamily="34" charset="0"/>
            </a:endParaRPr>
          </a:p>
        </p:txBody>
      </p:sp>
    </p:spTree>
  </p:cSld>
  <p:clrMapOvr>
    <a:masterClrMapping/>
  </p:clrMapOvr>
  <p:transition spd="med">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8433"/>
                                        </p:tgtEl>
                                        <p:attrNameLst>
                                          <p:attrName>style.visibility</p:attrName>
                                        </p:attrNameLst>
                                      </p:cBhvr>
                                      <p:to>
                                        <p:strVal val="visible"/>
                                      </p:to>
                                    </p:set>
                                    <p:animEffect transition="in" filter="wipe(up)">
                                      <p:cBhvr>
                                        <p:cTn id="7" dur="5000"/>
                                        <p:tgtEl>
                                          <p:spTgt spid="18433"/>
                                        </p:tgtEl>
                                      </p:cBhvr>
                                    </p:animEffect>
                                  </p:childTnLst>
                                </p:cTn>
                              </p:par>
                            </p:childTnLst>
                          </p:cTn>
                        </p:par>
                        <p:par>
                          <p:cTn id="8" fill="hold">
                            <p:stCondLst>
                              <p:cond delay="5000"/>
                            </p:stCondLst>
                            <p:childTnLst>
                              <p:par>
                                <p:cTn id="9" presetID="10" presetClass="entr" presetSubtype="0" fill="hold" nodeType="afterEffect">
                                  <p:stCondLst>
                                    <p:cond delay="0"/>
                                  </p:stCondLst>
                                  <p:childTnLst>
                                    <p:set>
                                      <p:cBhvr>
                                        <p:cTn id="10" dur="1" fill="hold">
                                          <p:stCondLst>
                                            <p:cond delay="0"/>
                                          </p:stCondLst>
                                        </p:cTn>
                                        <p:tgtEl>
                                          <p:spTgt spid="18436"/>
                                        </p:tgtEl>
                                        <p:attrNameLst>
                                          <p:attrName>style.visibility</p:attrName>
                                        </p:attrNameLst>
                                      </p:cBhvr>
                                      <p:to>
                                        <p:strVal val="visible"/>
                                      </p:to>
                                    </p:set>
                                    <p:animEffect transition="in" filter="fade">
                                      <p:cBhvr>
                                        <p:cTn id="11" dur="2000"/>
                                        <p:tgtEl>
                                          <p:spTgt spid="184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755576" y="1340768"/>
            <a:ext cx="4392488"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kk-KZ" sz="1200" b="0" i="0" u="none" strike="noStrike" cap="none" normalizeH="0" baseline="0" dirty="0" smtClean="0">
                <a:ln>
                  <a:noFill/>
                </a:ln>
                <a:solidFill>
                  <a:schemeClr val="tx1"/>
                </a:solidFill>
                <a:effectLst/>
                <a:latin typeface="Arial" pitchFamily="34" charset="0"/>
                <a:ea typeface="Times New Roman" pitchFamily="18" charset="0"/>
              </a:rPr>
              <a:t>   </a:t>
            </a:r>
            <a:r>
              <a:rPr kumimoji="0" lang="kk-KZ" sz="2400" b="1" i="0" u="none" strike="noStrike" cap="none" normalizeH="0" baseline="0" dirty="0" smtClean="0">
                <a:ln>
                  <a:noFill/>
                </a:ln>
                <a:solidFill>
                  <a:schemeClr val="bg1"/>
                </a:solidFill>
                <a:effectLst/>
                <a:ea typeface="Times New Roman" pitchFamily="18" charset="0"/>
                <a:cs typeface="Times New Roman" pitchFamily="18" charset="0"/>
              </a:rPr>
              <a:t>Үлкен алтын табақтан әлемге нұр таратқан, бұл не?</a:t>
            </a:r>
            <a:endParaRPr kumimoji="0" lang="kk-KZ" sz="2400" b="1" i="0" u="none" strike="noStrike" cap="none" normalizeH="0" baseline="0" dirty="0" smtClean="0">
              <a:ln>
                <a:noFill/>
              </a:ln>
              <a:solidFill>
                <a:schemeClr val="bg1"/>
              </a:solidFill>
              <a:effectLst/>
              <a:cs typeface="Times New Roman" pitchFamily="18" charset="0"/>
            </a:endParaRPr>
          </a:p>
        </p:txBody>
      </p:sp>
      <p:pic>
        <p:nvPicPr>
          <p:cNvPr id="16385" name="Picture 1" descr="C:\Documents and Settings\user\Мои документы\Downloads\ХМУРОЕ СОЛНЦЕ.jpg"/>
          <p:cNvPicPr>
            <a:picLocks noChangeAspect="1" noChangeArrowheads="1"/>
          </p:cNvPicPr>
          <p:nvPr/>
        </p:nvPicPr>
        <p:blipFill>
          <a:blip r:embed="rId2" cstate="print"/>
          <a:srcRect/>
          <a:stretch>
            <a:fillRect/>
          </a:stretch>
        </p:blipFill>
        <p:spPr bwMode="auto">
          <a:xfrm>
            <a:off x="251520" y="404664"/>
            <a:ext cx="5472608" cy="3528392"/>
          </a:xfrm>
          <a:prstGeom prst="rect">
            <a:avLst/>
          </a:prstGeom>
          <a:noFill/>
        </p:spPr>
      </p:pic>
      <p:sp>
        <p:nvSpPr>
          <p:cNvPr id="7" name="TextBox 6"/>
          <p:cNvSpPr txBox="1"/>
          <p:nvPr/>
        </p:nvSpPr>
        <p:spPr>
          <a:xfrm>
            <a:off x="6156176" y="1268760"/>
            <a:ext cx="2627399" cy="3785652"/>
          </a:xfrm>
          <a:prstGeom prst="rect">
            <a:avLst/>
          </a:prstGeom>
          <a:noFill/>
        </p:spPr>
        <p:txBody>
          <a:bodyPr wrap="square" rtlCol="0">
            <a:spAutoFit/>
          </a:bodyPr>
          <a:lstStyle/>
          <a:p>
            <a:pPr lvl="0"/>
            <a:r>
              <a:rPr lang="kk-KZ" sz="1600" b="1" dirty="0" smtClean="0">
                <a:solidFill>
                  <a:schemeClr val="tx2">
                    <a:lumMod val="50000"/>
                  </a:schemeClr>
                </a:solidFill>
                <a:latin typeface="Times New Roman" pitchFamily="18" charset="0"/>
                <a:cs typeface="Times New Roman" pitchFamily="18" charset="0"/>
              </a:rPr>
              <a:t>Ашық күн - жарқыра!</a:t>
            </a:r>
            <a:endParaRPr lang="ru-RU" sz="1600" b="1" dirty="0" smtClean="0">
              <a:solidFill>
                <a:schemeClr val="tx2">
                  <a:lumMod val="50000"/>
                </a:schemeClr>
              </a:solidFill>
              <a:latin typeface="Times New Roman" pitchFamily="18" charset="0"/>
              <a:cs typeface="Times New Roman" pitchFamily="18" charset="0"/>
            </a:endParaRPr>
          </a:p>
          <a:p>
            <a:r>
              <a:rPr lang="kk-KZ" sz="1600" b="1" dirty="0" smtClean="0">
                <a:solidFill>
                  <a:schemeClr val="tx2">
                    <a:lumMod val="50000"/>
                  </a:schemeClr>
                </a:solidFill>
                <a:latin typeface="Times New Roman" pitchFamily="18" charset="0"/>
                <a:cs typeface="Times New Roman" pitchFamily="18" charset="0"/>
              </a:rPr>
              <a:t>Көңілді болып көрінші.</a:t>
            </a:r>
            <a:endParaRPr lang="ru-RU" sz="1600" b="1" dirty="0" smtClean="0">
              <a:solidFill>
                <a:schemeClr val="tx2">
                  <a:lumMod val="50000"/>
                </a:schemeClr>
              </a:solidFill>
              <a:latin typeface="Times New Roman" pitchFamily="18" charset="0"/>
              <a:cs typeface="Times New Roman" pitchFamily="18" charset="0"/>
            </a:endParaRPr>
          </a:p>
          <a:p>
            <a:r>
              <a:rPr lang="kk-KZ" sz="1600" b="1" dirty="0" smtClean="0">
                <a:solidFill>
                  <a:schemeClr val="tx2">
                    <a:lumMod val="50000"/>
                  </a:schemeClr>
                </a:solidFill>
                <a:latin typeface="Times New Roman" pitchFamily="18" charset="0"/>
                <a:cs typeface="Times New Roman" pitchFamily="18" charset="0"/>
              </a:rPr>
              <a:t>Алқызыл көйлек киіп ап,</a:t>
            </a:r>
            <a:endParaRPr lang="ru-RU" sz="1600" b="1" dirty="0" smtClean="0">
              <a:solidFill>
                <a:schemeClr val="tx2">
                  <a:lumMod val="50000"/>
                </a:schemeClr>
              </a:solidFill>
              <a:latin typeface="Times New Roman" pitchFamily="18" charset="0"/>
              <a:cs typeface="Times New Roman" pitchFamily="18" charset="0"/>
            </a:endParaRPr>
          </a:p>
          <a:p>
            <a:r>
              <a:rPr lang="kk-KZ" sz="1600" b="1" dirty="0" smtClean="0">
                <a:solidFill>
                  <a:schemeClr val="tx2">
                    <a:lumMod val="50000"/>
                  </a:schemeClr>
                </a:solidFill>
                <a:latin typeface="Times New Roman" pitchFamily="18" charset="0"/>
                <a:cs typeface="Times New Roman" pitchFamily="18" charset="0"/>
              </a:rPr>
              <a:t>Шырайлы таң сыйлашы.</a:t>
            </a:r>
            <a:endParaRPr lang="ru-RU" sz="1600" b="1" dirty="0" smtClean="0">
              <a:solidFill>
                <a:schemeClr val="tx2">
                  <a:lumMod val="50000"/>
                </a:schemeClr>
              </a:solidFill>
              <a:latin typeface="Times New Roman" pitchFamily="18" charset="0"/>
              <a:cs typeface="Times New Roman" pitchFamily="18" charset="0"/>
            </a:endParaRPr>
          </a:p>
          <a:p>
            <a:r>
              <a:rPr lang="kk-KZ" sz="1600" b="1" dirty="0" smtClean="0">
                <a:solidFill>
                  <a:schemeClr val="tx2">
                    <a:lumMod val="50000"/>
                  </a:schemeClr>
                </a:solidFill>
                <a:latin typeface="Times New Roman" pitchFamily="18" charset="0"/>
                <a:cs typeface="Times New Roman" pitchFamily="18" charset="0"/>
              </a:rPr>
              <a:t> </a:t>
            </a:r>
            <a:endParaRPr lang="ru-RU" sz="1600" b="1" dirty="0" smtClean="0">
              <a:solidFill>
                <a:schemeClr val="tx2">
                  <a:lumMod val="50000"/>
                </a:schemeClr>
              </a:solidFill>
              <a:latin typeface="Times New Roman" pitchFamily="18" charset="0"/>
              <a:cs typeface="Times New Roman" pitchFamily="18" charset="0"/>
            </a:endParaRPr>
          </a:p>
          <a:p>
            <a:pPr lvl="0"/>
            <a:r>
              <a:rPr lang="kk-KZ" sz="1600" b="1" dirty="0" smtClean="0">
                <a:solidFill>
                  <a:schemeClr val="tx2">
                    <a:lumMod val="50000"/>
                  </a:schemeClr>
                </a:solidFill>
                <a:latin typeface="Times New Roman" pitchFamily="18" charset="0"/>
                <a:cs typeface="Times New Roman" pitchFamily="18" charset="0"/>
              </a:rPr>
              <a:t>Күлімде, күн, күлімде,</a:t>
            </a:r>
            <a:endParaRPr lang="ru-RU" sz="1600" b="1" dirty="0" smtClean="0">
              <a:solidFill>
                <a:schemeClr val="tx2">
                  <a:lumMod val="50000"/>
                </a:schemeClr>
              </a:solidFill>
              <a:latin typeface="Times New Roman" pitchFamily="18" charset="0"/>
              <a:cs typeface="Times New Roman" pitchFamily="18" charset="0"/>
            </a:endParaRPr>
          </a:p>
          <a:p>
            <a:r>
              <a:rPr lang="kk-KZ" sz="1600" b="1" dirty="0" smtClean="0">
                <a:solidFill>
                  <a:schemeClr val="tx2">
                    <a:lumMod val="50000"/>
                  </a:schemeClr>
                </a:solidFill>
                <a:latin typeface="Times New Roman" pitchFamily="18" charset="0"/>
                <a:cs typeface="Times New Roman" pitchFamily="18" charset="0"/>
              </a:rPr>
              <a:t>Бүлдіршіндер қуансын!</a:t>
            </a:r>
            <a:endParaRPr lang="ru-RU" sz="1600" b="1" dirty="0" smtClean="0">
              <a:solidFill>
                <a:schemeClr val="tx2">
                  <a:lumMod val="50000"/>
                </a:schemeClr>
              </a:solidFill>
              <a:latin typeface="Times New Roman" pitchFamily="18" charset="0"/>
              <a:cs typeface="Times New Roman" pitchFamily="18" charset="0"/>
            </a:endParaRPr>
          </a:p>
          <a:p>
            <a:r>
              <a:rPr lang="kk-KZ" sz="1600" b="1" dirty="0" smtClean="0">
                <a:solidFill>
                  <a:schemeClr val="tx2">
                    <a:lumMod val="50000"/>
                  </a:schemeClr>
                </a:solidFill>
                <a:latin typeface="Times New Roman" pitchFamily="18" charset="0"/>
                <a:cs typeface="Times New Roman" pitchFamily="18" charset="0"/>
              </a:rPr>
              <a:t>Қырдың көкшіл түгіндей</a:t>
            </a:r>
            <a:endParaRPr lang="ru-RU" sz="1600" b="1" dirty="0" smtClean="0">
              <a:solidFill>
                <a:schemeClr val="tx2">
                  <a:lumMod val="50000"/>
                </a:schemeClr>
              </a:solidFill>
              <a:latin typeface="Times New Roman" pitchFamily="18" charset="0"/>
              <a:cs typeface="Times New Roman" pitchFamily="18" charset="0"/>
            </a:endParaRPr>
          </a:p>
          <a:p>
            <a:r>
              <a:rPr lang="kk-KZ" sz="1600" b="1" dirty="0" smtClean="0">
                <a:solidFill>
                  <a:schemeClr val="tx2">
                    <a:lumMod val="50000"/>
                  </a:schemeClr>
                </a:solidFill>
                <a:latin typeface="Times New Roman" pitchFamily="18" charset="0"/>
                <a:cs typeface="Times New Roman" pitchFamily="18" charset="0"/>
              </a:rPr>
              <a:t>Қолдарына ту алсын.</a:t>
            </a:r>
            <a:endParaRPr lang="ru-RU" sz="1600" b="1" dirty="0" smtClean="0">
              <a:solidFill>
                <a:schemeClr val="tx2">
                  <a:lumMod val="50000"/>
                </a:schemeClr>
              </a:solidFill>
              <a:latin typeface="Times New Roman" pitchFamily="18" charset="0"/>
              <a:cs typeface="Times New Roman" pitchFamily="18" charset="0"/>
            </a:endParaRPr>
          </a:p>
          <a:p>
            <a:r>
              <a:rPr lang="kk-KZ" sz="1600" b="1" dirty="0" smtClean="0">
                <a:solidFill>
                  <a:schemeClr val="tx2">
                    <a:lumMod val="50000"/>
                  </a:schemeClr>
                </a:solidFill>
                <a:latin typeface="Times New Roman" pitchFamily="18" charset="0"/>
                <a:cs typeface="Times New Roman" pitchFamily="18" charset="0"/>
              </a:rPr>
              <a:t> </a:t>
            </a:r>
            <a:endParaRPr lang="ru-RU" sz="1600" b="1" dirty="0" smtClean="0">
              <a:solidFill>
                <a:schemeClr val="tx2">
                  <a:lumMod val="50000"/>
                </a:schemeClr>
              </a:solidFill>
              <a:latin typeface="Times New Roman" pitchFamily="18" charset="0"/>
              <a:cs typeface="Times New Roman" pitchFamily="18" charset="0"/>
            </a:endParaRPr>
          </a:p>
          <a:p>
            <a:pPr lvl="0"/>
            <a:r>
              <a:rPr lang="kk-KZ" sz="1600" b="1" dirty="0" smtClean="0">
                <a:solidFill>
                  <a:schemeClr val="tx2">
                    <a:lumMod val="50000"/>
                  </a:schemeClr>
                </a:solidFill>
                <a:latin typeface="Times New Roman" pitchFamily="18" charset="0"/>
                <a:cs typeface="Times New Roman" pitchFamily="18" charset="0"/>
              </a:rPr>
              <a:t>Күлімде, күн, күлімде,</a:t>
            </a:r>
            <a:endParaRPr lang="ru-RU" sz="1600" b="1" dirty="0" smtClean="0">
              <a:solidFill>
                <a:schemeClr val="tx2">
                  <a:lumMod val="50000"/>
                </a:schemeClr>
              </a:solidFill>
              <a:latin typeface="Times New Roman" pitchFamily="18" charset="0"/>
              <a:cs typeface="Times New Roman" pitchFamily="18" charset="0"/>
            </a:endParaRPr>
          </a:p>
          <a:p>
            <a:r>
              <a:rPr lang="kk-KZ" sz="1600" b="1" dirty="0" smtClean="0">
                <a:solidFill>
                  <a:schemeClr val="tx2">
                    <a:lumMod val="50000"/>
                  </a:schemeClr>
                </a:solidFill>
                <a:latin typeface="Times New Roman" pitchFamily="18" charset="0"/>
                <a:cs typeface="Times New Roman" pitchFamily="18" charset="0"/>
              </a:rPr>
              <a:t>Күлсін барлық бала шат.</a:t>
            </a:r>
            <a:endParaRPr lang="ru-RU" sz="1600" b="1" dirty="0" smtClean="0">
              <a:solidFill>
                <a:schemeClr val="tx2">
                  <a:lumMod val="50000"/>
                </a:schemeClr>
              </a:solidFill>
              <a:latin typeface="Times New Roman" pitchFamily="18" charset="0"/>
              <a:cs typeface="Times New Roman" pitchFamily="18" charset="0"/>
            </a:endParaRPr>
          </a:p>
          <a:p>
            <a:r>
              <a:rPr lang="kk-KZ" sz="1600" b="1" dirty="0" smtClean="0">
                <a:solidFill>
                  <a:schemeClr val="tx2">
                    <a:lumMod val="50000"/>
                  </a:schemeClr>
                </a:solidFill>
                <a:latin typeface="Times New Roman" pitchFamily="18" charset="0"/>
                <a:cs typeface="Times New Roman" pitchFamily="18" charset="0"/>
              </a:rPr>
              <a:t>Берекелі бүгіндей</a:t>
            </a:r>
            <a:endParaRPr lang="ru-RU" sz="1600" b="1" dirty="0" smtClean="0">
              <a:solidFill>
                <a:schemeClr val="tx2">
                  <a:lumMod val="50000"/>
                </a:schemeClr>
              </a:solidFill>
              <a:latin typeface="Times New Roman" pitchFamily="18" charset="0"/>
              <a:cs typeface="Times New Roman" pitchFamily="18" charset="0"/>
            </a:endParaRPr>
          </a:p>
          <a:p>
            <a:r>
              <a:rPr lang="kk-KZ" sz="1600" b="1" dirty="0" smtClean="0">
                <a:solidFill>
                  <a:schemeClr val="tx2">
                    <a:lumMod val="50000"/>
                  </a:schemeClr>
                </a:solidFill>
                <a:latin typeface="Times New Roman" pitchFamily="18" charset="0"/>
                <a:cs typeface="Times New Roman" pitchFamily="18" charset="0"/>
              </a:rPr>
              <a:t>Бейбіт болсын болашақ</a:t>
            </a:r>
            <a:r>
              <a:rPr lang="kk-KZ" sz="1600" b="1" dirty="0" smtClean="0">
                <a:solidFill>
                  <a:schemeClr val="bg1"/>
                </a:solidFill>
              </a:rPr>
              <a:t>.</a:t>
            </a:r>
            <a:endParaRPr lang="ru-RU" sz="1600" b="1" dirty="0" smtClean="0">
              <a:solidFill>
                <a:schemeClr val="bg1"/>
              </a:solidFill>
            </a:endParaRPr>
          </a:p>
          <a:p>
            <a:r>
              <a:rPr lang="kk-KZ" sz="1600" b="1" dirty="0" smtClean="0">
                <a:solidFill>
                  <a:schemeClr val="bg1"/>
                </a:solidFill>
              </a:rPr>
              <a:t> </a:t>
            </a:r>
            <a:endParaRPr lang="ru-RU" sz="1600" b="1" dirty="0">
              <a:solidFill>
                <a:schemeClr val="bg1"/>
              </a:solidFill>
            </a:endParaRPr>
          </a:p>
        </p:txBody>
      </p:sp>
      <p:pic>
        <p:nvPicPr>
          <p:cNvPr id="8" name="Picture 3" descr="C:\Documents and Settings\user\Мои документы\солнышко 2.jpg"/>
          <p:cNvPicPr>
            <a:picLocks noChangeAspect="1" noChangeArrowheads="1" noCrop="1"/>
          </p:cNvPicPr>
          <p:nvPr/>
        </p:nvPicPr>
        <p:blipFill>
          <a:blip r:embed="rId3" cstate="print"/>
          <a:srcRect/>
          <a:stretch>
            <a:fillRect/>
          </a:stretch>
        </p:blipFill>
        <p:spPr bwMode="auto">
          <a:xfrm>
            <a:off x="-252536" y="-819472"/>
            <a:ext cx="7272808" cy="7297049"/>
          </a:xfrm>
          <a:prstGeom prst="rect">
            <a:avLst/>
          </a:prstGeom>
          <a:noFill/>
        </p:spPr>
      </p:pic>
    </p:spTree>
  </p:cSld>
  <p:clrMapOvr>
    <a:masterClrMapping/>
  </p:clrMapOvr>
  <p:transition spd="med">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wipe(left)">
                                      <p:cBhvr>
                                        <p:cTn id="7" dur="3000"/>
                                        <p:tgtEl>
                                          <p:spTgt spid="16386"/>
                                        </p:tgtEl>
                                      </p:cBhvr>
                                    </p:animEffect>
                                  </p:childTnLst>
                                </p:cTn>
                              </p:par>
                            </p:childTnLst>
                          </p:cTn>
                        </p:par>
                        <p:par>
                          <p:cTn id="8" fill="hold">
                            <p:stCondLst>
                              <p:cond delay="3000"/>
                            </p:stCondLst>
                            <p:childTnLst>
                              <p:par>
                                <p:cTn id="9" presetID="10" presetClass="entr" presetSubtype="0" fill="hold" nodeType="afterEffect">
                                  <p:stCondLst>
                                    <p:cond delay="0"/>
                                  </p:stCondLst>
                                  <p:childTnLst>
                                    <p:set>
                                      <p:cBhvr>
                                        <p:cTn id="10" dur="1" fill="hold">
                                          <p:stCondLst>
                                            <p:cond delay="0"/>
                                          </p:stCondLst>
                                        </p:cTn>
                                        <p:tgtEl>
                                          <p:spTgt spid="16385"/>
                                        </p:tgtEl>
                                        <p:attrNameLst>
                                          <p:attrName>style.visibility</p:attrName>
                                        </p:attrNameLst>
                                      </p:cBhvr>
                                      <p:to>
                                        <p:strVal val="visible"/>
                                      </p:to>
                                    </p:set>
                                    <p:animEffect transition="in" filter="fade">
                                      <p:cBhvr>
                                        <p:cTn id="11" dur="2000"/>
                                        <p:tgtEl>
                                          <p:spTgt spid="16385"/>
                                        </p:tgtEl>
                                      </p:cBhvr>
                                    </p:animEffect>
                                  </p:childTnLst>
                                </p:cTn>
                              </p:par>
                            </p:childTnLst>
                          </p:cTn>
                        </p:par>
                        <p:par>
                          <p:cTn id="12" fill="hold">
                            <p:stCondLst>
                              <p:cond delay="5000"/>
                            </p:stCondLst>
                            <p:childTnLst>
                              <p:par>
                                <p:cTn id="13" presetID="22" presetClass="entr" presetSubtype="1"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0"/>
                                        <p:tgtEl>
                                          <p:spTgt spid="7"/>
                                        </p:tgtEl>
                                      </p:cBhvr>
                                    </p:animEffect>
                                  </p:childTnLst>
                                </p:cTn>
                              </p:par>
                            </p:childTnLst>
                          </p:cTn>
                        </p:par>
                        <p:par>
                          <p:cTn id="16" fill="hold">
                            <p:stCondLst>
                              <p:cond delay="10000"/>
                            </p:stCondLst>
                            <p:childTnLst>
                              <p:par>
                                <p:cTn id="17" presetID="22" presetClass="entr" presetSubtype="4"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ChangeArrowheads="1"/>
          </p:cNvSpPr>
          <p:nvPr/>
        </p:nvSpPr>
        <p:spPr bwMode="auto">
          <a:xfrm>
            <a:off x="2627784" y="515234"/>
            <a:ext cx="4896544" cy="646331"/>
          </a:xfrm>
          <a:prstGeom prst="rect">
            <a:avLst/>
          </a:prstGeom>
          <a:noFill/>
          <a:ln w="9525">
            <a:noFill/>
            <a:miter lim="800000"/>
            <a:headEnd/>
            <a:tailEnd/>
          </a:ln>
        </p:spPr>
        <p:txBody>
          <a:bodyPr wrap="square" anchor="ctr">
            <a:spAutoFit/>
          </a:bodyPr>
          <a:lstStyle/>
          <a:p>
            <a:r>
              <a:rPr lang="ru-RU" sz="3600" b="1" dirty="0" err="1" smtClean="0">
                <a:solidFill>
                  <a:srgbClr val="FFFF00"/>
                </a:solidFill>
              </a:rPr>
              <a:t>«Ұрланған  күн»</a:t>
            </a:r>
            <a:r>
              <a:rPr lang="ru-RU" sz="3600" dirty="0" smtClean="0">
                <a:solidFill>
                  <a:srgbClr val="FFFF00"/>
                </a:solidFill>
                <a:latin typeface="Arial" charset="0"/>
              </a:rPr>
              <a:t> </a:t>
            </a:r>
            <a:endParaRPr lang="ru-RU" sz="3600" dirty="0">
              <a:solidFill>
                <a:srgbClr val="FFFF00"/>
              </a:solidFill>
              <a:latin typeface="Arial" charset="0"/>
            </a:endParaRPr>
          </a:p>
        </p:txBody>
      </p:sp>
      <p:pic>
        <p:nvPicPr>
          <p:cNvPr id="15362" name="Picture 2" descr="http://go1.imgsmail.ru/imgpreview?key=http%3A//ejka.ru/uploads/images/7/4/0/c/8/eba7e2d928.jpg&amp;mb=imgdb_preview_87"/>
          <p:cNvPicPr>
            <a:picLocks noChangeAspect="1" noChangeArrowheads="1"/>
          </p:cNvPicPr>
          <p:nvPr/>
        </p:nvPicPr>
        <p:blipFill>
          <a:blip r:embed="rId2" cstate="print"/>
          <a:srcRect/>
          <a:stretch>
            <a:fillRect/>
          </a:stretch>
        </p:blipFill>
        <p:spPr bwMode="auto">
          <a:xfrm>
            <a:off x="2411760" y="1340768"/>
            <a:ext cx="4104456" cy="4949516"/>
          </a:xfrm>
          <a:prstGeom prst="rect">
            <a:avLst/>
          </a:prstGeom>
          <a:noFill/>
        </p:spPr>
      </p:pic>
    </p:spTree>
  </p:cSld>
  <p:clrMapOvr>
    <a:masterClrMapping/>
  </p:clrMapOvr>
  <p:transition spd="med">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wipe(up)">
                                      <p:cBhvr>
                                        <p:cTn id="7" dur="3000"/>
                                        <p:tgtEl>
                                          <p:spTgt spid="6146"/>
                                        </p:tgtEl>
                                      </p:cBhvr>
                                    </p:animEffect>
                                  </p:childTnLst>
                                </p:cTn>
                              </p:par>
                            </p:childTnLst>
                          </p:cTn>
                        </p:par>
                        <p:par>
                          <p:cTn id="8" fill="hold">
                            <p:stCondLst>
                              <p:cond delay="3000"/>
                            </p:stCondLst>
                            <p:childTnLst>
                              <p:par>
                                <p:cTn id="9" presetID="10" presetClass="entr" presetSubtype="0" fill="hold" nodeType="afterEffect">
                                  <p:stCondLst>
                                    <p:cond delay="0"/>
                                  </p:stCondLst>
                                  <p:childTnLst>
                                    <p:set>
                                      <p:cBhvr>
                                        <p:cTn id="10" dur="1" fill="hold">
                                          <p:stCondLst>
                                            <p:cond delay="0"/>
                                          </p:stCondLst>
                                        </p:cTn>
                                        <p:tgtEl>
                                          <p:spTgt spid="15362"/>
                                        </p:tgtEl>
                                        <p:attrNameLst>
                                          <p:attrName>style.visibility</p:attrName>
                                        </p:attrNameLst>
                                      </p:cBhvr>
                                      <p:to>
                                        <p:strVal val="visible"/>
                                      </p:to>
                                    </p:set>
                                    <p:animEffect transition="in" filter="fade">
                                      <p:cBhvr>
                                        <p:cTn id="11" dur="3000"/>
                                        <p:tgtEl>
                                          <p:spTgt spid="15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ChangeArrowheads="1"/>
          </p:cNvSpPr>
          <p:nvPr/>
        </p:nvSpPr>
        <p:spPr bwMode="auto">
          <a:xfrm>
            <a:off x="2195736" y="401996"/>
            <a:ext cx="4414991" cy="584775"/>
          </a:xfrm>
          <a:prstGeom prst="rect">
            <a:avLst/>
          </a:prstGeom>
          <a:noFill/>
          <a:ln w="9525">
            <a:noFill/>
            <a:miter lim="800000"/>
            <a:headEnd/>
            <a:tailEnd/>
          </a:ln>
        </p:spPr>
        <p:txBody>
          <a:bodyPr wrap="none" anchor="ctr">
            <a:spAutoFit/>
          </a:bodyPr>
          <a:lstStyle/>
          <a:p>
            <a:r>
              <a:rPr lang="ru-RU" sz="3200" b="1" dirty="0" err="1" smtClean="0">
                <a:solidFill>
                  <a:srgbClr val="FFFF00"/>
                </a:solidFill>
              </a:rPr>
              <a:t>«Күнді  қалай ояттық?»</a:t>
            </a:r>
            <a:endParaRPr lang="ru-RU" sz="3200" dirty="0">
              <a:solidFill>
                <a:srgbClr val="FFFF00"/>
              </a:solidFill>
            </a:endParaRPr>
          </a:p>
        </p:txBody>
      </p:sp>
      <p:pic>
        <p:nvPicPr>
          <p:cNvPr id="1026" name="Picture 2" descr="C:\Users\Samsung\Desktop\10594345.gif"/>
          <p:cNvPicPr>
            <a:picLocks noChangeAspect="1" noChangeArrowheads="1"/>
          </p:cNvPicPr>
          <p:nvPr/>
        </p:nvPicPr>
        <p:blipFill>
          <a:blip r:embed="rId2" cstate="print"/>
          <a:srcRect/>
          <a:stretch>
            <a:fillRect/>
          </a:stretch>
        </p:blipFill>
        <p:spPr bwMode="auto">
          <a:xfrm>
            <a:off x="467544" y="1412776"/>
            <a:ext cx="2349386" cy="2412504"/>
          </a:xfrm>
          <a:prstGeom prst="rect">
            <a:avLst/>
          </a:prstGeom>
          <a:noFill/>
        </p:spPr>
      </p:pic>
      <p:pic>
        <p:nvPicPr>
          <p:cNvPr id="1031" name="Picture 7" descr="C:\Users\Samsung\Desktop\Chicken-icon.png"/>
          <p:cNvPicPr>
            <a:picLocks noChangeAspect="1" noChangeArrowheads="1"/>
          </p:cNvPicPr>
          <p:nvPr/>
        </p:nvPicPr>
        <p:blipFill>
          <a:blip r:embed="rId3" cstate="print"/>
          <a:srcRect/>
          <a:stretch>
            <a:fillRect/>
          </a:stretch>
        </p:blipFill>
        <p:spPr bwMode="auto">
          <a:xfrm>
            <a:off x="4067944" y="1988840"/>
            <a:ext cx="1368152" cy="1368152"/>
          </a:xfrm>
          <a:prstGeom prst="rect">
            <a:avLst/>
          </a:prstGeom>
          <a:noFill/>
        </p:spPr>
      </p:pic>
      <p:pic>
        <p:nvPicPr>
          <p:cNvPr id="1041" name="Picture 17" descr="C:\Users\Samsung\Desktop\b137c5be57a4.gif"/>
          <p:cNvPicPr>
            <a:picLocks noChangeAspect="1" noChangeArrowheads="1"/>
          </p:cNvPicPr>
          <p:nvPr/>
        </p:nvPicPr>
        <p:blipFill>
          <a:blip r:embed="rId4" cstate="print"/>
          <a:srcRect/>
          <a:stretch>
            <a:fillRect/>
          </a:stretch>
        </p:blipFill>
        <p:spPr bwMode="auto">
          <a:xfrm flipH="1">
            <a:off x="4932040" y="2996952"/>
            <a:ext cx="1447814" cy="1520205"/>
          </a:xfrm>
          <a:prstGeom prst="rect">
            <a:avLst/>
          </a:prstGeom>
          <a:noFill/>
        </p:spPr>
      </p:pic>
      <p:pic>
        <p:nvPicPr>
          <p:cNvPr id="1043" name="Picture 19" descr="C:\Users\Samsung\Desktop\0_bab34_4bae07e8_orig.png"/>
          <p:cNvPicPr>
            <a:picLocks noChangeAspect="1" noChangeArrowheads="1"/>
          </p:cNvPicPr>
          <p:nvPr/>
        </p:nvPicPr>
        <p:blipFill>
          <a:blip r:embed="rId5" cstate="print"/>
          <a:srcRect/>
          <a:stretch>
            <a:fillRect/>
          </a:stretch>
        </p:blipFill>
        <p:spPr bwMode="auto">
          <a:xfrm>
            <a:off x="683568" y="2996952"/>
            <a:ext cx="3415503" cy="3096344"/>
          </a:xfrm>
          <a:prstGeom prst="rect">
            <a:avLst/>
          </a:prstGeom>
          <a:noFill/>
        </p:spPr>
      </p:pic>
      <p:pic>
        <p:nvPicPr>
          <p:cNvPr id="23" name="Picture 17" descr="C:\Users\Samsung\Desktop\b137c5be57a4.gif"/>
          <p:cNvPicPr>
            <a:picLocks noChangeAspect="1" noChangeArrowheads="1"/>
          </p:cNvPicPr>
          <p:nvPr/>
        </p:nvPicPr>
        <p:blipFill>
          <a:blip r:embed="rId4" cstate="print"/>
          <a:srcRect/>
          <a:stretch>
            <a:fillRect/>
          </a:stretch>
        </p:blipFill>
        <p:spPr bwMode="auto">
          <a:xfrm flipH="1">
            <a:off x="5796136" y="3284984"/>
            <a:ext cx="1104919" cy="1160165"/>
          </a:xfrm>
          <a:prstGeom prst="rect">
            <a:avLst/>
          </a:prstGeom>
          <a:noFill/>
        </p:spPr>
      </p:pic>
      <p:pic>
        <p:nvPicPr>
          <p:cNvPr id="1048" name="Picture 24" descr="C:\Users\Samsung\Desktop\eabbb4747346.png"/>
          <p:cNvPicPr>
            <a:picLocks noChangeAspect="1" noChangeArrowheads="1"/>
          </p:cNvPicPr>
          <p:nvPr/>
        </p:nvPicPr>
        <p:blipFill>
          <a:blip r:embed="rId6" cstate="print"/>
          <a:srcRect/>
          <a:stretch>
            <a:fillRect/>
          </a:stretch>
        </p:blipFill>
        <p:spPr bwMode="auto">
          <a:xfrm>
            <a:off x="5796136" y="692696"/>
            <a:ext cx="2667000" cy="2314575"/>
          </a:xfrm>
          <a:prstGeom prst="rect">
            <a:avLst/>
          </a:prstGeom>
          <a:noFill/>
        </p:spPr>
      </p:pic>
      <p:sp>
        <p:nvSpPr>
          <p:cNvPr id="30" name="TextBox 29"/>
          <p:cNvSpPr txBox="1"/>
          <p:nvPr/>
        </p:nvSpPr>
        <p:spPr>
          <a:xfrm>
            <a:off x="3635896" y="4797152"/>
            <a:ext cx="5112568" cy="1754326"/>
          </a:xfrm>
          <a:prstGeom prst="rect">
            <a:avLst/>
          </a:prstGeom>
          <a:noFill/>
        </p:spPr>
        <p:txBody>
          <a:bodyPr wrap="square" rtlCol="0">
            <a:spAutoFit/>
          </a:bodyPr>
          <a:lstStyle/>
          <a:p>
            <a:r>
              <a:rPr lang="kk-KZ" b="1" dirty="0" smtClean="0">
                <a:solidFill>
                  <a:schemeClr val="bg1"/>
                </a:solidFill>
              </a:rPr>
              <a:t> </a:t>
            </a:r>
            <a:r>
              <a:rPr lang="kk-KZ" b="1" dirty="0" smtClean="0">
                <a:solidFill>
                  <a:schemeClr val="tx2">
                    <a:lumMod val="50000"/>
                  </a:schemeClr>
                </a:solidFill>
                <a:latin typeface="Times New Roman" pitchFamily="18" charset="0"/>
                <a:cs typeface="Times New Roman" pitchFamily="18" charset="0"/>
              </a:rPr>
              <a:t>Таң атпай әтеш тұрып айқайлады. «Ку-ка-ре-ку!» деп.Оның даусынан тауық оянды. «Қыт-қыт-қыт!» деп.Қаздар оянды. «Қақ-қақ-қақ!» </a:t>
            </a:r>
            <a:endParaRPr lang="ru-RU" b="1" dirty="0" smtClean="0">
              <a:solidFill>
                <a:schemeClr val="tx2">
                  <a:lumMod val="50000"/>
                </a:schemeClr>
              </a:solidFill>
              <a:latin typeface="Times New Roman" pitchFamily="18" charset="0"/>
              <a:cs typeface="Times New Roman" pitchFamily="18" charset="0"/>
            </a:endParaRPr>
          </a:p>
          <a:p>
            <a:r>
              <a:rPr lang="kk-KZ" b="1" dirty="0" smtClean="0">
                <a:solidFill>
                  <a:schemeClr val="tx2">
                    <a:lumMod val="50000"/>
                  </a:schemeClr>
                </a:solidFill>
                <a:latin typeface="Times New Roman" pitchFamily="18" charset="0"/>
                <a:cs typeface="Times New Roman" pitchFamily="18" charset="0"/>
              </a:rPr>
              <a:t>Сиыр оянды. «Му-му-му!» деп.</a:t>
            </a:r>
            <a:endParaRPr lang="ru-RU" b="1" dirty="0" smtClean="0">
              <a:solidFill>
                <a:schemeClr val="tx2">
                  <a:lumMod val="50000"/>
                </a:schemeClr>
              </a:solidFill>
              <a:latin typeface="Times New Roman" pitchFamily="18" charset="0"/>
              <a:cs typeface="Times New Roman" pitchFamily="18" charset="0"/>
            </a:endParaRPr>
          </a:p>
          <a:p>
            <a:r>
              <a:rPr lang="kk-KZ" b="1" dirty="0" smtClean="0">
                <a:solidFill>
                  <a:schemeClr val="tx2">
                    <a:lumMod val="50000"/>
                  </a:schemeClr>
                </a:solidFill>
                <a:latin typeface="Times New Roman" pitchFamily="18" charset="0"/>
                <a:cs typeface="Times New Roman" pitchFamily="18" charset="0"/>
              </a:rPr>
              <a:t>Бірақ күн оянбайды. Әтеш тағы айқайлады. «Ку-ка-ре-ку!» - деп.Олар қатты қиналды. </a:t>
            </a:r>
            <a:endParaRPr lang="ru-RU" dirty="0">
              <a:solidFill>
                <a:schemeClr val="tx2">
                  <a:lumMod val="50000"/>
                </a:schemeClr>
              </a:solidFill>
              <a:latin typeface="Times New Roman" pitchFamily="18" charset="0"/>
              <a:cs typeface="Times New Roman" pitchFamily="18" charset="0"/>
            </a:endParaRPr>
          </a:p>
        </p:txBody>
      </p:sp>
    </p:spTree>
  </p:cSld>
  <p:clrMapOvr>
    <a:masterClrMapping/>
  </p:clrMapOvr>
  <p:transition spd="med">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wipe(up)">
                                      <p:cBhvr>
                                        <p:cTn id="7" dur="2000"/>
                                        <p:tgtEl>
                                          <p:spTgt spid="717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20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31"/>
                                        </p:tgtEl>
                                        <p:attrNameLst>
                                          <p:attrName>style.visibility</p:attrName>
                                        </p:attrNameLst>
                                      </p:cBhvr>
                                      <p:to>
                                        <p:strVal val="visible"/>
                                      </p:to>
                                    </p:set>
                                    <p:animEffect transition="in" filter="fade">
                                      <p:cBhvr>
                                        <p:cTn id="17" dur="2000"/>
                                        <p:tgtEl>
                                          <p:spTgt spid="103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41"/>
                                        </p:tgtEl>
                                        <p:attrNameLst>
                                          <p:attrName>style.visibility</p:attrName>
                                        </p:attrNameLst>
                                      </p:cBhvr>
                                      <p:to>
                                        <p:strVal val="visible"/>
                                      </p:to>
                                    </p:set>
                                    <p:animEffect transition="in" filter="fade">
                                      <p:cBhvr>
                                        <p:cTn id="22" dur="2000"/>
                                        <p:tgtEl>
                                          <p:spTgt spid="1041"/>
                                        </p:tgtEl>
                                      </p:cBhvr>
                                    </p:animEffect>
                                  </p:childTnLst>
                                </p:cTn>
                              </p:par>
                              <p:par>
                                <p:cTn id="23" presetID="10" presetClass="entr" presetSubtype="0"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2000"/>
                                        <p:tgtEl>
                                          <p:spTgt spid="2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043"/>
                                        </p:tgtEl>
                                        <p:attrNameLst>
                                          <p:attrName>style.visibility</p:attrName>
                                        </p:attrNameLst>
                                      </p:cBhvr>
                                      <p:to>
                                        <p:strVal val="visible"/>
                                      </p:to>
                                    </p:set>
                                    <p:animEffect transition="in" filter="fade">
                                      <p:cBhvr>
                                        <p:cTn id="30" dur="2000"/>
                                        <p:tgtEl>
                                          <p:spTgt spid="10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8" name="Picture 24" descr="C:\Users\Samsung\Desktop\eabbb4747346.png"/>
          <p:cNvPicPr>
            <a:picLocks noChangeAspect="1" noChangeArrowheads="1"/>
          </p:cNvPicPr>
          <p:nvPr/>
        </p:nvPicPr>
        <p:blipFill>
          <a:blip r:embed="rId2" cstate="print"/>
          <a:srcRect/>
          <a:stretch>
            <a:fillRect/>
          </a:stretch>
        </p:blipFill>
        <p:spPr bwMode="auto">
          <a:xfrm>
            <a:off x="5076056" y="67770"/>
            <a:ext cx="3387080" cy="2939502"/>
          </a:xfrm>
          <a:prstGeom prst="rect">
            <a:avLst/>
          </a:prstGeom>
          <a:noFill/>
        </p:spPr>
      </p:pic>
      <p:sp>
        <p:nvSpPr>
          <p:cNvPr id="11" name="TextBox 10"/>
          <p:cNvSpPr txBox="1"/>
          <p:nvPr/>
        </p:nvSpPr>
        <p:spPr>
          <a:xfrm>
            <a:off x="539552" y="2924944"/>
            <a:ext cx="7992888" cy="3662541"/>
          </a:xfrm>
          <a:prstGeom prst="rect">
            <a:avLst/>
          </a:prstGeom>
          <a:noFill/>
        </p:spPr>
        <p:txBody>
          <a:bodyPr wrap="square" rtlCol="0">
            <a:spAutoFit/>
          </a:bodyPr>
          <a:lstStyle/>
          <a:p>
            <a:r>
              <a:rPr lang="kk-KZ" sz="2400" b="1" dirty="0" smtClean="0">
                <a:solidFill>
                  <a:schemeClr val="accent6">
                    <a:lumMod val="50000"/>
                  </a:schemeClr>
                </a:solidFill>
              </a:rPr>
              <a:t>Сол кезде ағаштың үстінде отырған құс «чик-чик-чик» - деп күнді ояту үшін  салқын мұзды алып жоғары қарай ұшады. Кішкентай құс қатты тоңса да, бірақ күнге ұшып жетеді. Ұйықтап жатқан күннің көпшігіне мұзды қояды. Мұз сол кезде тез еріп, суы кішкентай құстың төсіне ағады. Төсі қызғылт-сары болып қалады. Сол күннен бастап, кішкентай құсты қысқы-шымшық деп атап кеткен. Ал күн болса ұйқысынан оянып, барлық жерге жарық етіп, нұрын төгеді.</a:t>
            </a:r>
            <a:endParaRPr lang="ru-RU" sz="2400" b="1" dirty="0" smtClean="0">
              <a:solidFill>
                <a:schemeClr val="accent6">
                  <a:lumMod val="50000"/>
                </a:schemeClr>
              </a:solidFill>
            </a:endParaRPr>
          </a:p>
          <a:p>
            <a:endParaRPr lang="ru-RU" sz="1600" dirty="0"/>
          </a:p>
        </p:txBody>
      </p:sp>
      <p:pic>
        <p:nvPicPr>
          <p:cNvPr id="2050" name="Picture 2" descr="C:\Users\Samsung\Desktop\u-solnishka-v-gostyah-13.jpg"/>
          <p:cNvPicPr>
            <a:picLocks noChangeAspect="1" noChangeArrowheads="1"/>
          </p:cNvPicPr>
          <p:nvPr/>
        </p:nvPicPr>
        <p:blipFill>
          <a:blip r:embed="rId3" cstate="print"/>
          <a:srcRect b="7506"/>
          <a:stretch>
            <a:fillRect/>
          </a:stretch>
        </p:blipFill>
        <p:spPr bwMode="auto">
          <a:xfrm>
            <a:off x="0" y="260648"/>
            <a:ext cx="9144000" cy="6336704"/>
          </a:xfrm>
          <a:prstGeom prst="rect">
            <a:avLst/>
          </a:prstGeom>
          <a:noFill/>
        </p:spPr>
      </p:pic>
    </p:spTree>
  </p:cSld>
  <p:clrMapOvr>
    <a:masterClrMapping/>
  </p:clrMapOvr>
  <p:transition spd="med">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Samsung\Desktop\88023481_71664785_1299445378_sun103.png"/>
          <p:cNvPicPr>
            <a:picLocks noChangeAspect="1" noChangeArrowheads="1"/>
          </p:cNvPicPr>
          <p:nvPr/>
        </p:nvPicPr>
        <p:blipFill>
          <a:blip r:embed="rId2" cstate="print"/>
          <a:srcRect/>
          <a:stretch>
            <a:fillRect/>
          </a:stretch>
        </p:blipFill>
        <p:spPr bwMode="auto">
          <a:xfrm>
            <a:off x="827584" y="207652"/>
            <a:ext cx="7560840" cy="6381915"/>
          </a:xfrm>
          <a:prstGeom prst="rect">
            <a:avLst/>
          </a:prstGeom>
          <a:noFill/>
        </p:spPr>
      </p:pic>
    </p:spTree>
  </p:cSld>
  <p:clrMapOvr>
    <a:masterClrMapping/>
  </p:clrMapOvr>
  <p:transition spd="med">
    <p:wipe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ChangeArrowheads="1"/>
          </p:cNvSpPr>
          <p:nvPr/>
        </p:nvSpPr>
        <p:spPr bwMode="auto">
          <a:xfrm>
            <a:off x="323528" y="5013176"/>
            <a:ext cx="2949269" cy="584775"/>
          </a:xfrm>
          <a:prstGeom prst="rect">
            <a:avLst/>
          </a:prstGeom>
          <a:noFill/>
          <a:ln w="9525">
            <a:noFill/>
            <a:miter lim="800000"/>
            <a:headEnd/>
            <a:tailEnd/>
          </a:ln>
        </p:spPr>
        <p:txBody>
          <a:bodyPr wrap="none" anchor="ctr">
            <a:spAutoFit/>
          </a:bodyPr>
          <a:lstStyle/>
          <a:p>
            <a:r>
              <a:rPr lang="ru-RU" sz="3200" b="1" dirty="0" smtClean="0">
                <a:solidFill>
                  <a:srgbClr val="FFFF00"/>
                </a:solidFill>
              </a:rPr>
              <a:t>Ал </a:t>
            </a:r>
            <a:r>
              <a:rPr lang="ru-RU" sz="3200" b="1" dirty="0" err="1" smtClean="0">
                <a:solidFill>
                  <a:srgbClr val="FFFF00"/>
                </a:solidFill>
              </a:rPr>
              <a:t>мынау</a:t>
            </a:r>
            <a:r>
              <a:rPr lang="ru-RU" sz="3200" b="1" dirty="0" smtClean="0">
                <a:solidFill>
                  <a:srgbClr val="FFFF00"/>
                </a:solidFill>
              </a:rPr>
              <a:t> </a:t>
            </a:r>
            <a:r>
              <a:rPr lang="ru-RU" sz="3200" b="1" dirty="0" err="1" smtClean="0">
                <a:solidFill>
                  <a:srgbClr val="FFFF00"/>
                </a:solidFill>
              </a:rPr>
              <a:t>жер</a:t>
            </a:r>
            <a:r>
              <a:rPr lang="ru-RU" sz="3200" b="1" dirty="0" smtClean="0">
                <a:solidFill>
                  <a:srgbClr val="FFFF00"/>
                </a:solidFill>
              </a:rPr>
              <a:t>.</a:t>
            </a:r>
            <a:endParaRPr lang="ru-RU" sz="3200" b="1" dirty="0">
              <a:solidFill>
                <a:srgbClr val="FFFF00"/>
              </a:solidFill>
            </a:endParaRPr>
          </a:p>
        </p:txBody>
      </p:sp>
      <p:sp>
        <p:nvSpPr>
          <p:cNvPr id="11271" name="Rectangle 7"/>
          <p:cNvSpPr>
            <a:spLocks noChangeArrowheads="1"/>
          </p:cNvSpPr>
          <p:nvPr/>
        </p:nvSpPr>
        <p:spPr bwMode="auto">
          <a:xfrm>
            <a:off x="467544" y="143635"/>
            <a:ext cx="7776864"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2800" b="1" i="0" u="none" strike="noStrike" cap="none" normalizeH="0" baseline="0" dirty="0" smtClean="0">
                <a:ln>
                  <a:noFill/>
                </a:ln>
                <a:solidFill>
                  <a:srgbClr val="FFFF00"/>
                </a:solidFill>
                <a:effectLst/>
                <a:ea typeface="Times New Roman" pitchFamily="18" charset="0"/>
                <a:cs typeface="Times New Roman" pitchFamily="18" charset="0"/>
              </a:rPr>
              <a:t>Күн – әлемдегі ең жарық және ыстық үлкен Жұлдыз.</a:t>
            </a:r>
            <a:endParaRPr kumimoji="0" lang="kk-KZ" sz="2800" b="1" i="0" u="none" strike="noStrike" cap="none" normalizeH="0" baseline="0" dirty="0" smtClean="0">
              <a:ln>
                <a:noFill/>
              </a:ln>
              <a:solidFill>
                <a:srgbClr val="FFFF00"/>
              </a:solidFill>
              <a:effectLst/>
              <a:cs typeface="Times New Roman" pitchFamily="18" charset="0"/>
            </a:endParaRPr>
          </a:p>
        </p:txBody>
      </p:sp>
      <p:pic>
        <p:nvPicPr>
          <p:cNvPr id="10" name="Содержимое 4" descr="gal_10_whole_lrg.jpg"/>
          <p:cNvPicPr>
            <a:picLocks noChangeAspect="1"/>
          </p:cNvPicPr>
          <p:nvPr/>
        </p:nvPicPr>
        <p:blipFill>
          <a:blip r:embed="rId2" cstate="print"/>
          <a:stretch>
            <a:fillRect/>
          </a:stretch>
        </p:blipFill>
        <p:spPr>
          <a:xfrm>
            <a:off x="611560" y="1340768"/>
            <a:ext cx="4320480" cy="3147016"/>
          </a:xfrm>
          <a:prstGeom prst="rect">
            <a:avLst/>
          </a:prstGeom>
        </p:spPr>
      </p:pic>
      <p:pic>
        <p:nvPicPr>
          <p:cNvPr id="11273" name="Picture 9" descr="http://go2.imgsmail.ru/imgpreview?key=http%3A//st.gdefon.ru/wallpapers_original/wallpapers/77351_kosmos_oboi_pejzazhi_planeta_2560x1600_%28www.GdeFon.ru%29.jpg&amp;mb=imgdb_preview_1510"/>
          <p:cNvPicPr>
            <a:picLocks noChangeAspect="1" noChangeArrowheads="1"/>
          </p:cNvPicPr>
          <p:nvPr/>
        </p:nvPicPr>
        <p:blipFill>
          <a:blip r:embed="rId3" cstate="print"/>
          <a:srcRect/>
          <a:stretch>
            <a:fillRect/>
          </a:stretch>
        </p:blipFill>
        <p:spPr bwMode="auto">
          <a:xfrm>
            <a:off x="3851920" y="3356992"/>
            <a:ext cx="4857346" cy="3168352"/>
          </a:xfrm>
          <a:prstGeom prst="rect">
            <a:avLst/>
          </a:prstGeom>
          <a:noFill/>
        </p:spPr>
      </p:pic>
    </p:spTree>
  </p:cSld>
  <p:clrMapOvr>
    <a:masterClrMapping/>
  </p:clrMapOvr>
  <p:transition spd="med">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type="lt">
                                    <p:tmPct val="0"/>
                                  </p:iterate>
                                  <p:childTnLst>
                                    <p:set>
                                      <p:cBhvr>
                                        <p:cTn id="6" dur="1" fill="hold">
                                          <p:stCondLst>
                                            <p:cond delay="0"/>
                                          </p:stCondLst>
                                        </p:cTn>
                                        <p:tgtEl>
                                          <p:spTgt spid="11271"/>
                                        </p:tgtEl>
                                        <p:attrNameLst>
                                          <p:attrName>style.visibility</p:attrName>
                                        </p:attrNameLst>
                                      </p:cBhvr>
                                      <p:to>
                                        <p:strVal val="visible"/>
                                      </p:to>
                                    </p:set>
                                    <p:animEffect transition="in" filter="wipe(left)">
                                      <p:cBhvr>
                                        <p:cTn id="7" dur="2000"/>
                                        <p:tgtEl>
                                          <p:spTgt spid="11271"/>
                                        </p:tgtEl>
                                      </p:cBhvr>
                                    </p:animEffect>
                                  </p:childTnLst>
                                </p:cTn>
                              </p:par>
                            </p:childTnLst>
                          </p:cTn>
                        </p:par>
                        <p:par>
                          <p:cTn id="8" fill="hold">
                            <p:stCondLst>
                              <p:cond delay="2000"/>
                            </p:stCondLst>
                            <p:childTnLst>
                              <p:par>
                                <p:cTn id="9" presetID="21" presetClass="entr" presetSubtype="4"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heel(4)">
                                      <p:cBhvr>
                                        <p:cTn id="11" dur="2000"/>
                                        <p:tgtEl>
                                          <p:spTgt spid="10"/>
                                        </p:tgtEl>
                                      </p:cBhvr>
                                    </p:animEffect>
                                  </p:childTnLst>
                                </p:cTn>
                              </p:par>
                            </p:childTnLst>
                          </p:cTn>
                        </p:par>
                        <p:par>
                          <p:cTn id="12" fill="hold">
                            <p:stCondLst>
                              <p:cond delay="4000"/>
                            </p:stCondLst>
                            <p:childTnLst>
                              <p:par>
                                <p:cTn id="13" presetID="22" presetClass="entr" presetSubtype="8" fill="hold" grpId="0" nodeType="afterEffect">
                                  <p:stCondLst>
                                    <p:cond delay="0"/>
                                  </p:stCondLst>
                                  <p:childTnLst>
                                    <p:set>
                                      <p:cBhvr>
                                        <p:cTn id="14" dur="1" fill="hold">
                                          <p:stCondLst>
                                            <p:cond delay="0"/>
                                          </p:stCondLst>
                                        </p:cTn>
                                        <p:tgtEl>
                                          <p:spTgt spid="10242"/>
                                        </p:tgtEl>
                                        <p:attrNameLst>
                                          <p:attrName>style.visibility</p:attrName>
                                        </p:attrNameLst>
                                      </p:cBhvr>
                                      <p:to>
                                        <p:strVal val="visible"/>
                                      </p:to>
                                    </p:set>
                                    <p:animEffect transition="in" filter="wipe(left)">
                                      <p:cBhvr>
                                        <p:cTn id="15" dur="2000"/>
                                        <p:tgtEl>
                                          <p:spTgt spid="10242"/>
                                        </p:tgtEl>
                                      </p:cBhvr>
                                    </p:animEffect>
                                  </p:childTnLst>
                                </p:cTn>
                              </p:par>
                            </p:childTnLst>
                          </p:cTn>
                        </p:par>
                        <p:par>
                          <p:cTn id="16" fill="hold">
                            <p:stCondLst>
                              <p:cond delay="6000"/>
                            </p:stCondLst>
                            <p:childTnLst>
                              <p:par>
                                <p:cTn id="17" presetID="10" presetClass="entr" presetSubtype="0" fill="hold" nodeType="afterEffect">
                                  <p:stCondLst>
                                    <p:cond delay="0"/>
                                  </p:stCondLst>
                                  <p:childTnLst>
                                    <p:set>
                                      <p:cBhvr>
                                        <p:cTn id="18" dur="1" fill="hold">
                                          <p:stCondLst>
                                            <p:cond delay="0"/>
                                          </p:stCondLst>
                                        </p:cTn>
                                        <p:tgtEl>
                                          <p:spTgt spid="11273"/>
                                        </p:tgtEl>
                                        <p:attrNameLst>
                                          <p:attrName>style.visibility</p:attrName>
                                        </p:attrNameLst>
                                      </p:cBhvr>
                                      <p:to>
                                        <p:strVal val="visible"/>
                                      </p:to>
                                    </p:set>
                                    <p:animEffect transition="in" filter="fade">
                                      <p:cBhvr>
                                        <p:cTn id="19" dur="2000"/>
                                        <p:tgtEl>
                                          <p:spTgt spid="112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P spid="1127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5" descr="black43"/>
          <p:cNvPicPr>
            <a:picLocks noChangeAspect="1" noChangeArrowheads="1" noCrop="1"/>
          </p:cNvPicPr>
          <p:nvPr/>
        </p:nvPicPr>
        <p:blipFill>
          <a:blip r:embed="rId3" cstate="print"/>
          <a:srcRect/>
          <a:stretch>
            <a:fillRect/>
          </a:stretch>
        </p:blipFill>
        <p:spPr bwMode="auto">
          <a:xfrm>
            <a:off x="0" y="0"/>
            <a:ext cx="4572000" cy="3557588"/>
          </a:xfrm>
          <a:prstGeom prst="rect">
            <a:avLst/>
          </a:prstGeom>
          <a:noFill/>
          <a:ln w="9525">
            <a:noFill/>
            <a:miter lim="800000"/>
            <a:headEnd/>
            <a:tailEnd/>
          </a:ln>
        </p:spPr>
      </p:pic>
      <p:pic>
        <p:nvPicPr>
          <p:cNvPr id="7171" name="Picture 6" descr="black43"/>
          <p:cNvPicPr>
            <a:picLocks noChangeAspect="1" noChangeArrowheads="1" noCrop="1"/>
          </p:cNvPicPr>
          <p:nvPr/>
        </p:nvPicPr>
        <p:blipFill>
          <a:blip r:embed="rId3" cstate="print"/>
          <a:srcRect/>
          <a:stretch>
            <a:fillRect/>
          </a:stretch>
        </p:blipFill>
        <p:spPr bwMode="auto">
          <a:xfrm>
            <a:off x="4356100" y="0"/>
            <a:ext cx="4787900" cy="3557588"/>
          </a:xfrm>
          <a:prstGeom prst="rect">
            <a:avLst/>
          </a:prstGeom>
          <a:noFill/>
          <a:ln w="9525">
            <a:noFill/>
            <a:miter lim="800000"/>
            <a:headEnd/>
            <a:tailEnd/>
          </a:ln>
        </p:spPr>
      </p:pic>
      <p:pic>
        <p:nvPicPr>
          <p:cNvPr id="7172" name="Picture 7" descr="black43"/>
          <p:cNvPicPr>
            <a:picLocks noChangeAspect="1" noChangeArrowheads="1" noCrop="1"/>
          </p:cNvPicPr>
          <p:nvPr/>
        </p:nvPicPr>
        <p:blipFill>
          <a:blip r:embed="rId3" cstate="print"/>
          <a:srcRect/>
          <a:stretch>
            <a:fillRect/>
          </a:stretch>
        </p:blipFill>
        <p:spPr bwMode="auto">
          <a:xfrm>
            <a:off x="0" y="3300413"/>
            <a:ext cx="4572000" cy="3557587"/>
          </a:xfrm>
          <a:prstGeom prst="rect">
            <a:avLst/>
          </a:prstGeom>
          <a:noFill/>
          <a:ln w="9525">
            <a:noFill/>
            <a:miter lim="800000"/>
            <a:headEnd/>
            <a:tailEnd/>
          </a:ln>
        </p:spPr>
      </p:pic>
      <p:pic>
        <p:nvPicPr>
          <p:cNvPr id="7173" name="Picture 8" descr="black43"/>
          <p:cNvPicPr>
            <a:picLocks noChangeAspect="1" noChangeArrowheads="1" noCrop="1"/>
          </p:cNvPicPr>
          <p:nvPr/>
        </p:nvPicPr>
        <p:blipFill>
          <a:blip r:embed="rId3" cstate="print"/>
          <a:srcRect/>
          <a:stretch>
            <a:fillRect/>
          </a:stretch>
        </p:blipFill>
        <p:spPr bwMode="auto">
          <a:xfrm>
            <a:off x="4356100" y="3300413"/>
            <a:ext cx="4787900" cy="3557587"/>
          </a:xfrm>
          <a:prstGeom prst="rect">
            <a:avLst/>
          </a:prstGeom>
          <a:noFill/>
          <a:ln w="9525">
            <a:noFill/>
            <a:miter lim="800000"/>
            <a:headEnd/>
            <a:tailEnd/>
          </a:ln>
        </p:spPr>
      </p:pic>
      <p:sp>
        <p:nvSpPr>
          <p:cNvPr id="9226" name="AutoShape 10"/>
          <p:cNvSpPr>
            <a:spLocks noChangeArrowheads="1"/>
          </p:cNvSpPr>
          <p:nvPr/>
        </p:nvSpPr>
        <p:spPr bwMode="auto">
          <a:xfrm rot="-2453948">
            <a:off x="2987675" y="1989138"/>
            <a:ext cx="3384550" cy="3314700"/>
          </a:xfrm>
          <a:prstGeom prst="star4">
            <a:avLst>
              <a:gd name="adj" fmla="val 11542"/>
            </a:avLst>
          </a:prstGeom>
          <a:gradFill rotWithShape="1">
            <a:gsLst>
              <a:gs pos="0">
                <a:srgbClr val="990099"/>
              </a:gs>
              <a:gs pos="100000">
                <a:srgbClr val="FF00FF"/>
              </a:gs>
            </a:gsLst>
            <a:path path="shape">
              <a:fillToRect l="50000" t="50000" r="50000" b="50000"/>
            </a:path>
          </a:gradFill>
          <a:ln w="9525">
            <a:noFill/>
            <a:miter lim="800000"/>
            <a:headEnd/>
            <a:tailEnd/>
          </a:ln>
        </p:spPr>
        <p:txBody>
          <a:bodyPr wrap="none" anchor="ctr"/>
          <a:lstStyle/>
          <a:p>
            <a:endParaRPr lang="ru-RU"/>
          </a:p>
        </p:txBody>
      </p:sp>
      <p:sp>
        <p:nvSpPr>
          <p:cNvPr id="9225" name="AutoShape 9"/>
          <p:cNvSpPr>
            <a:spLocks noChangeArrowheads="1"/>
          </p:cNvSpPr>
          <p:nvPr/>
        </p:nvSpPr>
        <p:spPr bwMode="auto">
          <a:xfrm>
            <a:off x="3276600" y="2060575"/>
            <a:ext cx="2736850" cy="2954338"/>
          </a:xfrm>
          <a:prstGeom prst="star4">
            <a:avLst>
              <a:gd name="adj" fmla="val 11542"/>
            </a:avLst>
          </a:prstGeom>
          <a:gradFill rotWithShape="1">
            <a:gsLst>
              <a:gs pos="0">
                <a:schemeClr val="accent1"/>
              </a:gs>
              <a:gs pos="100000">
                <a:srgbClr val="FFFF00"/>
              </a:gs>
            </a:gsLst>
            <a:path path="shape">
              <a:fillToRect l="50000" t="50000" r="50000" b="50000"/>
            </a:path>
          </a:gradFill>
          <a:ln w="9525">
            <a:noFill/>
            <a:miter lim="800000"/>
            <a:headEnd/>
            <a:tailEnd/>
          </a:ln>
        </p:spPr>
        <p:txBody>
          <a:bodyPr wrap="none" anchor="ctr"/>
          <a:lstStyle/>
          <a:p>
            <a:endParaRPr lang="ru-RU"/>
          </a:p>
        </p:txBody>
      </p:sp>
      <p:sp>
        <p:nvSpPr>
          <p:cNvPr id="9227" name="AutoShape 11"/>
          <p:cNvSpPr>
            <a:spLocks noChangeArrowheads="1"/>
          </p:cNvSpPr>
          <p:nvPr/>
        </p:nvSpPr>
        <p:spPr bwMode="auto">
          <a:xfrm rot="-1728264">
            <a:off x="6084888" y="765175"/>
            <a:ext cx="1795462" cy="1603375"/>
          </a:xfrm>
          <a:prstGeom prst="star5">
            <a:avLst/>
          </a:prstGeom>
          <a:gradFill rotWithShape="1">
            <a:gsLst>
              <a:gs pos="0">
                <a:schemeClr val="bg1"/>
              </a:gs>
              <a:gs pos="100000">
                <a:srgbClr val="FF9900"/>
              </a:gs>
            </a:gsLst>
            <a:path path="shape">
              <a:fillToRect l="50000" t="50000" r="50000" b="50000"/>
            </a:path>
          </a:gradFill>
          <a:ln w="9525">
            <a:solidFill>
              <a:schemeClr val="tx1"/>
            </a:solidFill>
            <a:miter lim="800000"/>
            <a:headEnd/>
            <a:tailEnd/>
          </a:ln>
          <a:effectLst/>
        </p:spPr>
        <p:txBody>
          <a:bodyPr wrap="none" anchor="ctr"/>
          <a:lstStyle/>
          <a:p>
            <a:pPr>
              <a:defRPr/>
            </a:pPr>
            <a:endParaRPr lang="ru-RU"/>
          </a:p>
        </p:txBody>
      </p:sp>
      <p:pic>
        <p:nvPicPr>
          <p:cNvPr id="9219" name="Picture 3" descr="05_moon_meteorit_alh-81005"/>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620838" y="0"/>
            <a:ext cx="1404938" cy="1038225"/>
          </a:xfrm>
          <a:prstGeom prst="rect">
            <a:avLst/>
          </a:prstGeom>
          <a:noFill/>
          <a:ln w="9525">
            <a:noFill/>
            <a:miter lim="800000"/>
            <a:headEnd/>
            <a:tailEnd/>
          </a:ln>
        </p:spPr>
      </p:pic>
      <p:pic>
        <p:nvPicPr>
          <p:cNvPr id="9229" name="Picture 13" descr="05_moon_meteorit_alh-81005"/>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9324975" y="0"/>
            <a:ext cx="1404938" cy="908050"/>
          </a:xfrm>
          <a:prstGeom prst="rect">
            <a:avLst/>
          </a:prstGeom>
          <a:noFill/>
          <a:ln w="9525">
            <a:noFill/>
            <a:miter lim="800000"/>
            <a:headEnd/>
            <a:tailEnd/>
          </a:ln>
        </p:spPr>
      </p:pic>
      <p:sp>
        <p:nvSpPr>
          <p:cNvPr id="9231" name="AutoShape 15"/>
          <p:cNvSpPr>
            <a:spLocks noChangeArrowheads="1"/>
          </p:cNvSpPr>
          <p:nvPr/>
        </p:nvSpPr>
        <p:spPr bwMode="auto">
          <a:xfrm>
            <a:off x="1042988" y="4797425"/>
            <a:ext cx="936625" cy="863600"/>
          </a:xfrm>
          <a:prstGeom prst="star5">
            <a:avLst/>
          </a:prstGeom>
          <a:gradFill rotWithShape="1">
            <a:gsLst>
              <a:gs pos="0">
                <a:srgbClr val="6699FF"/>
              </a:gs>
              <a:gs pos="100000">
                <a:srgbClr val="00FFFF"/>
              </a:gs>
            </a:gsLst>
            <a:path path="shape">
              <a:fillToRect l="50000" t="50000" r="50000" b="50000"/>
            </a:path>
          </a:gradFill>
          <a:ln w="9525">
            <a:solidFill>
              <a:schemeClr val="tx1"/>
            </a:solidFill>
            <a:miter lim="800000"/>
            <a:headEnd/>
            <a:tailEnd/>
          </a:ln>
          <a:effectLst/>
        </p:spPr>
        <p:txBody>
          <a:bodyPr wrap="none" anchor="ctr"/>
          <a:lstStyle/>
          <a:p>
            <a:pPr>
              <a:defRPr/>
            </a:pPr>
            <a:endParaRPr lang="ru-RU"/>
          </a:p>
        </p:txBody>
      </p:sp>
      <p:sp>
        <p:nvSpPr>
          <p:cNvPr id="9233" name="AutoShape 17"/>
          <p:cNvSpPr>
            <a:spLocks noChangeArrowheads="1"/>
          </p:cNvSpPr>
          <p:nvPr/>
        </p:nvSpPr>
        <p:spPr bwMode="auto">
          <a:xfrm>
            <a:off x="3635375" y="549275"/>
            <a:ext cx="1223963" cy="1079500"/>
          </a:xfrm>
          <a:prstGeom prst="star5">
            <a:avLst/>
          </a:prstGeom>
          <a:gradFill rotWithShape="1">
            <a:gsLst>
              <a:gs pos="0">
                <a:srgbClr val="FFFF66"/>
              </a:gs>
              <a:gs pos="100000">
                <a:srgbClr val="00FF00"/>
              </a:gs>
            </a:gsLst>
            <a:path path="shape">
              <a:fillToRect l="50000" t="50000" r="50000" b="50000"/>
            </a:path>
          </a:gradFill>
          <a:ln w="9525">
            <a:solidFill>
              <a:schemeClr val="tx1"/>
            </a:solidFill>
            <a:miter lim="800000"/>
            <a:headEnd/>
            <a:tailEnd/>
          </a:ln>
          <a:effectLst/>
        </p:spPr>
        <p:txBody>
          <a:bodyPr wrap="none" anchor="ctr"/>
          <a:lstStyle/>
          <a:p>
            <a:pPr>
              <a:defRPr/>
            </a:pPr>
            <a:endParaRPr lang="ru-RU"/>
          </a:p>
        </p:txBody>
      </p:sp>
      <p:sp>
        <p:nvSpPr>
          <p:cNvPr id="9234" name="AutoShape 18"/>
          <p:cNvSpPr>
            <a:spLocks noChangeArrowheads="1"/>
          </p:cNvSpPr>
          <p:nvPr/>
        </p:nvSpPr>
        <p:spPr bwMode="auto">
          <a:xfrm rot="-1624394">
            <a:off x="6283325" y="3414713"/>
            <a:ext cx="1731963" cy="1655762"/>
          </a:xfrm>
          <a:prstGeom prst="star5">
            <a:avLst/>
          </a:prstGeom>
          <a:gradFill rotWithShape="1">
            <a:gsLst>
              <a:gs pos="0">
                <a:srgbClr val="FF0066"/>
              </a:gs>
              <a:gs pos="100000">
                <a:srgbClr val="CC99FF"/>
              </a:gs>
            </a:gsLst>
            <a:path path="shape">
              <a:fillToRect l="50000" t="50000" r="50000" b="50000"/>
            </a:path>
          </a:gradFill>
          <a:ln w="9525">
            <a:solidFill>
              <a:schemeClr val="tx1"/>
            </a:solidFill>
            <a:miter lim="800000"/>
            <a:headEnd/>
            <a:tailEnd/>
          </a:ln>
          <a:effectLst/>
        </p:spPr>
        <p:txBody>
          <a:bodyPr wrap="none" anchor="ctr"/>
          <a:lstStyle/>
          <a:p>
            <a:pPr>
              <a:defRPr/>
            </a:pPr>
            <a:endParaRPr lang="ru-RU"/>
          </a:p>
        </p:txBody>
      </p:sp>
      <p:sp>
        <p:nvSpPr>
          <p:cNvPr id="9235" name="AutoShape 19"/>
          <p:cNvSpPr>
            <a:spLocks noChangeArrowheads="1"/>
          </p:cNvSpPr>
          <p:nvPr/>
        </p:nvSpPr>
        <p:spPr bwMode="auto">
          <a:xfrm rot="-1624394">
            <a:off x="779463" y="1011238"/>
            <a:ext cx="1587500" cy="1511300"/>
          </a:xfrm>
          <a:prstGeom prst="star5">
            <a:avLst/>
          </a:prstGeom>
          <a:gradFill rotWithShape="1">
            <a:gsLst>
              <a:gs pos="0">
                <a:srgbClr val="990099"/>
              </a:gs>
              <a:gs pos="100000">
                <a:srgbClr val="FF99FF"/>
              </a:gs>
            </a:gsLst>
            <a:path path="shape">
              <a:fillToRect l="50000" t="50000" r="50000" b="50000"/>
            </a:path>
          </a:gradFill>
          <a:ln w="9525">
            <a:solidFill>
              <a:schemeClr val="tx1"/>
            </a:solidFill>
            <a:miter lim="800000"/>
            <a:headEnd/>
            <a:tailEnd/>
          </a:ln>
          <a:effectLst/>
        </p:spPr>
        <p:txBody>
          <a:bodyPr wrap="none" anchor="ctr"/>
          <a:lstStyle/>
          <a:p>
            <a:pPr>
              <a:defRPr/>
            </a:pPr>
            <a:endParaRPr lang="ru-RU"/>
          </a:p>
        </p:txBody>
      </p:sp>
      <p:sp>
        <p:nvSpPr>
          <p:cNvPr id="9236" name="AutoShape 20"/>
          <p:cNvSpPr>
            <a:spLocks noChangeArrowheads="1"/>
          </p:cNvSpPr>
          <p:nvPr/>
        </p:nvSpPr>
        <p:spPr bwMode="auto">
          <a:xfrm rot="-1624394">
            <a:off x="3567113" y="4805363"/>
            <a:ext cx="1873250" cy="1736725"/>
          </a:xfrm>
          <a:prstGeom prst="star5">
            <a:avLst/>
          </a:prstGeom>
          <a:gradFill rotWithShape="1">
            <a:gsLst>
              <a:gs pos="0">
                <a:srgbClr val="33CC33"/>
              </a:gs>
              <a:gs pos="100000">
                <a:srgbClr val="FFFF00"/>
              </a:gs>
            </a:gsLst>
            <a:path path="shape">
              <a:fillToRect l="50000" t="50000" r="50000" b="50000"/>
            </a:path>
          </a:gradFill>
          <a:ln w="9525">
            <a:solidFill>
              <a:schemeClr val="tx1"/>
            </a:solidFill>
            <a:miter lim="800000"/>
            <a:headEnd/>
            <a:tailEnd/>
          </a:ln>
          <a:effectLst/>
        </p:spPr>
        <p:txBody>
          <a:bodyPr wrap="none" anchor="ctr"/>
          <a:lstStyle/>
          <a:p>
            <a:pPr algn="ctr">
              <a:defRPr/>
            </a:pPr>
            <a:endParaRPr lang="ru-RU"/>
          </a:p>
        </p:txBody>
      </p:sp>
      <p:pic>
        <p:nvPicPr>
          <p:cNvPr id="9237" name="Picture 21" descr="earth"/>
          <p:cNvPicPr>
            <a:picLocks noChangeAspect="1" noChangeArrowheads="1" noCrop="1"/>
          </p:cNvPicPr>
          <p:nvPr/>
        </p:nvPicPr>
        <p:blipFill>
          <a:blip r:embed="rId5" cstate="print"/>
          <a:srcRect/>
          <a:stretch>
            <a:fillRect/>
          </a:stretch>
        </p:blipFill>
        <p:spPr bwMode="auto">
          <a:xfrm>
            <a:off x="2771775" y="4076700"/>
            <a:ext cx="1511300" cy="1511300"/>
          </a:xfrm>
          <a:prstGeom prst="rect">
            <a:avLst/>
          </a:prstGeom>
          <a:noFill/>
          <a:ln w="9525">
            <a:noFill/>
            <a:miter lim="800000"/>
            <a:headEnd/>
            <a:tailEnd/>
          </a:ln>
        </p:spPr>
      </p:pic>
      <p:pic>
        <p:nvPicPr>
          <p:cNvPr id="9238" name="Picture 22" descr="42"/>
          <p:cNvPicPr>
            <a:picLocks noChangeAspect="1" noChangeArrowheads="1" noCrop="1"/>
          </p:cNvPicPr>
          <p:nvPr/>
        </p:nvPicPr>
        <p:blipFill>
          <a:blip r:embed="rId6" cstate="print"/>
          <a:srcRect/>
          <a:stretch>
            <a:fillRect/>
          </a:stretch>
        </p:blipFill>
        <p:spPr bwMode="auto">
          <a:xfrm>
            <a:off x="4787900" y="3860800"/>
            <a:ext cx="792163" cy="792163"/>
          </a:xfrm>
          <a:prstGeom prst="rect">
            <a:avLst/>
          </a:prstGeom>
          <a:noFill/>
          <a:ln w="9525">
            <a:noFill/>
            <a:miter lim="800000"/>
            <a:headEnd/>
            <a:tailEnd/>
          </a:ln>
        </p:spPr>
      </p:pic>
      <p:pic>
        <p:nvPicPr>
          <p:cNvPr id="9239" name="Picture 23" descr="mars"/>
          <p:cNvPicPr>
            <a:picLocks noChangeAspect="1" noChangeArrowheads="1" noCrop="1"/>
          </p:cNvPicPr>
          <p:nvPr/>
        </p:nvPicPr>
        <p:blipFill>
          <a:blip r:embed="rId7" cstate="print"/>
          <a:srcRect/>
          <a:stretch>
            <a:fillRect/>
          </a:stretch>
        </p:blipFill>
        <p:spPr bwMode="auto">
          <a:xfrm>
            <a:off x="2771775" y="2205038"/>
            <a:ext cx="863600" cy="863600"/>
          </a:xfrm>
          <a:prstGeom prst="rect">
            <a:avLst/>
          </a:prstGeom>
          <a:noFill/>
          <a:ln w="9525">
            <a:noFill/>
            <a:miter lim="800000"/>
            <a:headEnd/>
            <a:tailEnd/>
          </a:ln>
        </p:spPr>
      </p:pic>
      <p:pic>
        <p:nvPicPr>
          <p:cNvPr id="9240" name="Picture 24" descr="112"/>
          <p:cNvPicPr>
            <a:picLocks noChangeAspect="1" noChangeArrowheads="1" noCrop="1"/>
          </p:cNvPicPr>
          <p:nvPr/>
        </p:nvPicPr>
        <p:blipFill>
          <a:blip r:embed="rId8" cstate="print"/>
          <a:srcRect/>
          <a:stretch>
            <a:fillRect/>
          </a:stretch>
        </p:blipFill>
        <p:spPr bwMode="auto">
          <a:xfrm>
            <a:off x="7235825" y="3213100"/>
            <a:ext cx="1079500" cy="1079500"/>
          </a:xfrm>
          <a:prstGeom prst="rect">
            <a:avLst/>
          </a:prstGeom>
          <a:noFill/>
          <a:ln w="9525">
            <a:noFill/>
            <a:miter lim="800000"/>
            <a:headEnd/>
            <a:tailEnd/>
          </a:ln>
        </p:spPr>
      </p:pic>
      <p:pic>
        <p:nvPicPr>
          <p:cNvPr id="9241" name="Picture 25" descr="upiter"/>
          <p:cNvPicPr>
            <a:picLocks noChangeAspect="1" noChangeArrowheads="1" noCrop="1"/>
          </p:cNvPicPr>
          <p:nvPr/>
        </p:nvPicPr>
        <p:blipFill>
          <a:blip r:embed="rId9" cstate="print"/>
          <a:srcRect/>
          <a:stretch>
            <a:fillRect/>
          </a:stretch>
        </p:blipFill>
        <p:spPr bwMode="auto">
          <a:xfrm>
            <a:off x="2124075" y="708025"/>
            <a:ext cx="935038" cy="498475"/>
          </a:xfrm>
          <a:prstGeom prst="rect">
            <a:avLst/>
          </a:prstGeom>
          <a:noFill/>
          <a:ln w="9525">
            <a:noFill/>
            <a:miter lim="800000"/>
            <a:headEnd/>
            <a:tailEnd/>
          </a:ln>
        </p:spPr>
      </p:pic>
      <p:pic>
        <p:nvPicPr>
          <p:cNvPr id="9242" name="Picture 26" descr="r4"/>
          <p:cNvPicPr>
            <a:picLocks noChangeAspect="1" noChangeArrowheads="1" noCrop="1"/>
          </p:cNvPicPr>
          <p:nvPr/>
        </p:nvPicPr>
        <p:blipFill>
          <a:blip r:embed="rId10" cstate="print"/>
          <a:srcRect/>
          <a:stretch>
            <a:fillRect/>
          </a:stretch>
        </p:blipFill>
        <p:spPr bwMode="auto">
          <a:xfrm rot="-5400000">
            <a:off x="-33337" y="5857875"/>
            <a:ext cx="1428750" cy="571500"/>
          </a:xfrm>
          <a:prstGeom prst="rect">
            <a:avLst/>
          </a:prstGeom>
          <a:noFill/>
          <a:ln w="9525">
            <a:noFill/>
            <a:miter lim="800000"/>
            <a:headEnd/>
            <a:tailEnd/>
          </a:ln>
        </p:spPr>
      </p:pic>
      <p:pic>
        <p:nvPicPr>
          <p:cNvPr id="9245" name="Picture 29" descr="r4"/>
          <p:cNvPicPr>
            <a:picLocks noChangeAspect="1" noChangeArrowheads="1" noCrop="1"/>
          </p:cNvPicPr>
          <p:nvPr/>
        </p:nvPicPr>
        <p:blipFill>
          <a:blip r:embed="rId10" cstate="print"/>
          <a:srcRect/>
          <a:stretch>
            <a:fillRect/>
          </a:stretch>
        </p:blipFill>
        <p:spPr bwMode="auto">
          <a:xfrm>
            <a:off x="395288" y="188913"/>
            <a:ext cx="1428750" cy="571500"/>
          </a:xfrm>
          <a:prstGeom prst="rect">
            <a:avLst/>
          </a:prstGeom>
          <a:noFill/>
          <a:ln w="9525">
            <a:noFill/>
            <a:miter lim="800000"/>
            <a:headEnd/>
            <a:tailEnd/>
          </a:ln>
        </p:spPr>
      </p:pic>
      <p:pic>
        <p:nvPicPr>
          <p:cNvPr id="9246" name="Picture 30" descr="r4"/>
          <p:cNvPicPr>
            <a:picLocks noChangeAspect="1" noChangeArrowheads="1" noCrop="1"/>
          </p:cNvPicPr>
          <p:nvPr/>
        </p:nvPicPr>
        <p:blipFill>
          <a:blip r:embed="rId10" cstate="print"/>
          <a:srcRect/>
          <a:stretch>
            <a:fillRect/>
          </a:stretch>
        </p:blipFill>
        <p:spPr bwMode="auto">
          <a:xfrm rot="5400000">
            <a:off x="7888288" y="617538"/>
            <a:ext cx="1428750" cy="571500"/>
          </a:xfrm>
          <a:prstGeom prst="rect">
            <a:avLst/>
          </a:prstGeom>
          <a:noFill/>
          <a:ln w="9525">
            <a:noFill/>
            <a:miter lim="800000"/>
            <a:headEnd/>
            <a:tailEnd/>
          </a:ln>
        </p:spPr>
      </p:pic>
      <p:pic>
        <p:nvPicPr>
          <p:cNvPr id="9248" name="Picture 32" descr="r7"/>
          <p:cNvPicPr>
            <a:picLocks noChangeAspect="1" noChangeArrowheads="1" noCrop="1"/>
          </p:cNvPicPr>
          <p:nvPr/>
        </p:nvPicPr>
        <p:blipFill>
          <a:blip r:embed="rId11" cstate="print"/>
          <a:srcRect/>
          <a:stretch>
            <a:fillRect/>
          </a:stretch>
        </p:blipFill>
        <p:spPr bwMode="auto">
          <a:xfrm rot="-2096382">
            <a:off x="4211638" y="1700213"/>
            <a:ext cx="1657350" cy="1104900"/>
          </a:xfrm>
          <a:prstGeom prst="rect">
            <a:avLst/>
          </a:prstGeom>
          <a:noFill/>
          <a:ln w="9525">
            <a:noFill/>
            <a:miter lim="800000"/>
            <a:headEnd/>
            <a:tailEnd/>
          </a:ln>
        </p:spPr>
      </p:pic>
      <p:pic>
        <p:nvPicPr>
          <p:cNvPr id="9249" name="Picture 33" descr="56r2"/>
          <p:cNvPicPr>
            <a:picLocks noChangeAspect="1" noChangeArrowheads="1" noCrop="1"/>
          </p:cNvPicPr>
          <p:nvPr/>
        </p:nvPicPr>
        <p:blipFill>
          <a:blip r:embed="rId12" cstate="print"/>
          <a:srcRect/>
          <a:stretch>
            <a:fillRect/>
          </a:stretch>
        </p:blipFill>
        <p:spPr bwMode="auto">
          <a:xfrm>
            <a:off x="-1371600" y="0"/>
            <a:ext cx="1371600" cy="495300"/>
          </a:xfrm>
          <a:prstGeom prst="rect">
            <a:avLst/>
          </a:prstGeom>
          <a:noFill/>
          <a:ln w="9525">
            <a:noFill/>
            <a:miter lim="800000"/>
            <a:headEnd/>
            <a:tailEnd/>
          </a:ln>
        </p:spPr>
      </p:pic>
      <p:pic>
        <p:nvPicPr>
          <p:cNvPr id="9250" name="Picture 34">
            <a:hlinkClick r:id="" action="ppaction://media"/>
          </p:cNvPr>
          <p:cNvPicPr>
            <a:picLocks noRot="1" noChangeAspect="1" noChangeArrowheads="1"/>
          </p:cNvPicPr>
          <p:nvPr>
            <a:wavAudioFile r:embed="rId1" name="принц.wav"/>
          </p:nvPr>
        </p:nvPicPr>
        <p:blipFill>
          <a:blip r:embed="rId13" cstate="print"/>
          <a:srcRect/>
          <a:stretch>
            <a:fillRect/>
          </a:stretch>
        </p:blipFill>
        <p:spPr bwMode="auto">
          <a:xfrm>
            <a:off x="7596188" y="6237288"/>
            <a:ext cx="304800" cy="304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9250"/>
                                        </p:tgtEl>
                                      </p:cBhvr>
                                    </p:cmd>
                                  </p:childTnLst>
                                </p:cTn>
                              </p:par>
                              <p:par>
                                <p:cTn id="7" presetID="35" presetClass="entr" presetSubtype="0" fill="hold" grpId="0" nodeType="withEffect">
                                  <p:stCondLst>
                                    <p:cond delay="0"/>
                                  </p:stCondLst>
                                  <p:childTnLst>
                                    <p:set>
                                      <p:cBhvr>
                                        <p:cTn id="8" dur="1" fill="hold">
                                          <p:stCondLst>
                                            <p:cond delay="0"/>
                                          </p:stCondLst>
                                        </p:cTn>
                                        <p:tgtEl>
                                          <p:spTgt spid="9226"/>
                                        </p:tgtEl>
                                        <p:attrNameLst>
                                          <p:attrName>style.visibility</p:attrName>
                                        </p:attrNameLst>
                                      </p:cBhvr>
                                      <p:to>
                                        <p:strVal val="visible"/>
                                      </p:to>
                                    </p:set>
                                    <p:animEffect transition="in" filter="fade">
                                      <p:cBhvr>
                                        <p:cTn id="9" dur="3000"/>
                                        <p:tgtEl>
                                          <p:spTgt spid="9226"/>
                                        </p:tgtEl>
                                      </p:cBhvr>
                                    </p:animEffect>
                                    <p:anim calcmode="lin" valueType="num">
                                      <p:cBhvr>
                                        <p:cTn id="10" dur="3000" fill="hold"/>
                                        <p:tgtEl>
                                          <p:spTgt spid="9226"/>
                                        </p:tgtEl>
                                        <p:attrNameLst>
                                          <p:attrName>style.rotation</p:attrName>
                                        </p:attrNameLst>
                                      </p:cBhvr>
                                      <p:tavLst>
                                        <p:tav tm="0">
                                          <p:val>
                                            <p:fltVal val="720"/>
                                          </p:val>
                                        </p:tav>
                                        <p:tav tm="100000">
                                          <p:val>
                                            <p:fltVal val="0"/>
                                          </p:val>
                                        </p:tav>
                                      </p:tavLst>
                                    </p:anim>
                                    <p:anim calcmode="lin" valueType="num">
                                      <p:cBhvr>
                                        <p:cTn id="11" dur="3000" fill="hold"/>
                                        <p:tgtEl>
                                          <p:spTgt spid="9226"/>
                                        </p:tgtEl>
                                        <p:attrNameLst>
                                          <p:attrName>ppt_h</p:attrName>
                                        </p:attrNameLst>
                                      </p:cBhvr>
                                      <p:tavLst>
                                        <p:tav tm="0">
                                          <p:val>
                                            <p:fltVal val="0"/>
                                          </p:val>
                                        </p:tav>
                                        <p:tav tm="100000">
                                          <p:val>
                                            <p:strVal val="#ppt_h"/>
                                          </p:val>
                                        </p:tav>
                                      </p:tavLst>
                                    </p:anim>
                                    <p:anim calcmode="lin" valueType="num">
                                      <p:cBhvr>
                                        <p:cTn id="12" dur="3000" fill="hold"/>
                                        <p:tgtEl>
                                          <p:spTgt spid="9226"/>
                                        </p:tgtEl>
                                        <p:attrNameLst>
                                          <p:attrName>ppt_w</p:attrName>
                                        </p:attrNameLst>
                                      </p:cBhvr>
                                      <p:tavLst>
                                        <p:tav tm="0">
                                          <p:val>
                                            <p:fltVal val="0"/>
                                          </p:val>
                                        </p:tav>
                                        <p:tav tm="100000">
                                          <p:val>
                                            <p:strVal val="#ppt_w"/>
                                          </p:val>
                                        </p:tav>
                                      </p:tavLst>
                                    </p:anim>
                                  </p:childTnLst>
                                </p:cTn>
                              </p:par>
                            </p:childTnLst>
                          </p:cTn>
                        </p:par>
                        <p:par>
                          <p:cTn id="13" fill="hold">
                            <p:stCondLst>
                              <p:cond delay="3000"/>
                            </p:stCondLst>
                            <p:childTnLst>
                              <p:par>
                                <p:cTn id="14" presetID="35" presetClass="entr" presetSubtype="0" fill="hold" grpId="0" nodeType="afterEffect">
                                  <p:stCondLst>
                                    <p:cond delay="0"/>
                                  </p:stCondLst>
                                  <p:childTnLst>
                                    <p:set>
                                      <p:cBhvr>
                                        <p:cTn id="15" dur="1" fill="hold">
                                          <p:stCondLst>
                                            <p:cond delay="0"/>
                                          </p:stCondLst>
                                        </p:cTn>
                                        <p:tgtEl>
                                          <p:spTgt spid="9225"/>
                                        </p:tgtEl>
                                        <p:attrNameLst>
                                          <p:attrName>style.visibility</p:attrName>
                                        </p:attrNameLst>
                                      </p:cBhvr>
                                      <p:to>
                                        <p:strVal val="visible"/>
                                      </p:to>
                                    </p:set>
                                    <p:animEffect transition="in" filter="fade">
                                      <p:cBhvr>
                                        <p:cTn id="16" dur="3000"/>
                                        <p:tgtEl>
                                          <p:spTgt spid="9225"/>
                                        </p:tgtEl>
                                      </p:cBhvr>
                                    </p:animEffect>
                                    <p:anim calcmode="lin" valueType="num">
                                      <p:cBhvr>
                                        <p:cTn id="17" dur="3000" fill="hold"/>
                                        <p:tgtEl>
                                          <p:spTgt spid="9225"/>
                                        </p:tgtEl>
                                        <p:attrNameLst>
                                          <p:attrName>style.rotation</p:attrName>
                                        </p:attrNameLst>
                                      </p:cBhvr>
                                      <p:tavLst>
                                        <p:tav tm="0">
                                          <p:val>
                                            <p:fltVal val="720"/>
                                          </p:val>
                                        </p:tav>
                                        <p:tav tm="100000">
                                          <p:val>
                                            <p:fltVal val="0"/>
                                          </p:val>
                                        </p:tav>
                                      </p:tavLst>
                                    </p:anim>
                                    <p:anim calcmode="lin" valueType="num">
                                      <p:cBhvr>
                                        <p:cTn id="18" dur="3000" fill="hold"/>
                                        <p:tgtEl>
                                          <p:spTgt spid="9225"/>
                                        </p:tgtEl>
                                        <p:attrNameLst>
                                          <p:attrName>ppt_h</p:attrName>
                                        </p:attrNameLst>
                                      </p:cBhvr>
                                      <p:tavLst>
                                        <p:tav tm="0">
                                          <p:val>
                                            <p:fltVal val="0"/>
                                          </p:val>
                                        </p:tav>
                                        <p:tav tm="100000">
                                          <p:val>
                                            <p:strVal val="#ppt_h"/>
                                          </p:val>
                                        </p:tav>
                                      </p:tavLst>
                                    </p:anim>
                                    <p:anim calcmode="lin" valueType="num">
                                      <p:cBhvr>
                                        <p:cTn id="19" dur="3000" fill="hold"/>
                                        <p:tgtEl>
                                          <p:spTgt spid="9225"/>
                                        </p:tgtEl>
                                        <p:attrNameLst>
                                          <p:attrName>ppt_w</p:attrName>
                                        </p:attrNameLst>
                                      </p:cBhvr>
                                      <p:tavLst>
                                        <p:tav tm="0">
                                          <p:val>
                                            <p:fltVal val="0"/>
                                          </p:val>
                                        </p:tav>
                                        <p:tav tm="100000">
                                          <p:val>
                                            <p:strVal val="#ppt_w"/>
                                          </p:val>
                                        </p:tav>
                                      </p:tavLst>
                                    </p:anim>
                                  </p:childTnLst>
                                </p:cTn>
                              </p:par>
                            </p:childTnLst>
                          </p:cTn>
                        </p:par>
                        <p:par>
                          <p:cTn id="20" fill="hold">
                            <p:stCondLst>
                              <p:cond delay="6000"/>
                            </p:stCondLst>
                            <p:childTnLst>
                              <p:par>
                                <p:cTn id="21" presetID="8" presetClass="emph" presetSubtype="0" fill="hold" grpId="1" nodeType="afterEffect">
                                  <p:stCondLst>
                                    <p:cond delay="0"/>
                                  </p:stCondLst>
                                  <p:childTnLst>
                                    <p:animRot by="-21600000">
                                      <p:cBhvr>
                                        <p:cTn id="22" dur="3000" fill="hold"/>
                                        <p:tgtEl>
                                          <p:spTgt spid="9226"/>
                                        </p:tgtEl>
                                        <p:attrNameLst>
                                          <p:attrName>r</p:attrName>
                                        </p:attrNameLst>
                                      </p:cBhvr>
                                    </p:animRot>
                                  </p:childTnLst>
                                </p:cTn>
                              </p:par>
                            </p:childTnLst>
                          </p:cTn>
                        </p:par>
                        <p:par>
                          <p:cTn id="23" fill="hold">
                            <p:stCondLst>
                              <p:cond delay="9000"/>
                            </p:stCondLst>
                            <p:childTnLst>
                              <p:par>
                                <p:cTn id="24" presetID="8" presetClass="emph" presetSubtype="0" fill="hold" grpId="1" nodeType="afterEffect">
                                  <p:stCondLst>
                                    <p:cond delay="0"/>
                                  </p:stCondLst>
                                  <p:childTnLst>
                                    <p:animRot by="21600000">
                                      <p:cBhvr>
                                        <p:cTn id="25" dur="3000" fill="hold"/>
                                        <p:tgtEl>
                                          <p:spTgt spid="9225"/>
                                        </p:tgtEl>
                                        <p:attrNameLst>
                                          <p:attrName>r</p:attrName>
                                        </p:attrNameLst>
                                      </p:cBhvr>
                                    </p:animRot>
                                  </p:childTnLst>
                                </p:cTn>
                              </p:par>
                            </p:childTnLst>
                          </p:cTn>
                        </p:par>
                        <p:par>
                          <p:cTn id="26" fill="hold">
                            <p:stCondLst>
                              <p:cond delay="12000"/>
                            </p:stCondLst>
                            <p:childTnLst>
                              <p:par>
                                <p:cTn id="27" presetID="10" presetClass="exit" presetSubtype="0" fill="hold" grpId="2" nodeType="afterEffect">
                                  <p:stCondLst>
                                    <p:cond delay="0"/>
                                  </p:stCondLst>
                                  <p:childTnLst>
                                    <p:animEffect transition="out" filter="fade">
                                      <p:cBhvr>
                                        <p:cTn id="28" dur="500"/>
                                        <p:tgtEl>
                                          <p:spTgt spid="9226"/>
                                        </p:tgtEl>
                                      </p:cBhvr>
                                    </p:animEffect>
                                    <p:set>
                                      <p:cBhvr>
                                        <p:cTn id="29" dur="1" fill="hold">
                                          <p:stCondLst>
                                            <p:cond delay="499"/>
                                          </p:stCondLst>
                                        </p:cTn>
                                        <p:tgtEl>
                                          <p:spTgt spid="9226"/>
                                        </p:tgtEl>
                                        <p:attrNameLst>
                                          <p:attrName>style.visibility</p:attrName>
                                        </p:attrNameLst>
                                      </p:cBhvr>
                                      <p:to>
                                        <p:strVal val="hidden"/>
                                      </p:to>
                                    </p:set>
                                  </p:childTnLst>
                                </p:cTn>
                              </p:par>
                              <p:par>
                                <p:cTn id="30" presetID="10" presetClass="exit" presetSubtype="0" fill="hold" grpId="2" nodeType="withEffect">
                                  <p:stCondLst>
                                    <p:cond delay="0"/>
                                  </p:stCondLst>
                                  <p:childTnLst>
                                    <p:animEffect transition="out" filter="fade">
                                      <p:cBhvr>
                                        <p:cTn id="31" dur="500"/>
                                        <p:tgtEl>
                                          <p:spTgt spid="9225"/>
                                        </p:tgtEl>
                                      </p:cBhvr>
                                    </p:animEffect>
                                    <p:set>
                                      <p:cBhvr>
                                        <p:cTn id="32" dur="1" fill="hold">
                                          <p:stCondLst>
                                            <p:cond delay="499"/>
                                          </p:stCondLst>
                                        </p:cTn>
                                        <p:tgtEl>
                                          <p:spTgt spid="9225"/>
                                        </p:tgtEl>
                                        <p:attrNameLst>
                                          <p:attrName>style.visibility</p:attrName>
                                        </p:attrNameLst>
                                      </p:cBhvr>
                                      <p:to>
                                        <p:strVal val="hidden"/>
                                      </p:to>
                                    </p:set>
                                  </p:childTnLst>
                                </p:cTn>
                              </p:par>
                            </p:childTnLst>
                          </p:cTn>
                        </p:par>
                        <p:par>
                          <p:cTn id="33" fill="hold">
                            <p:stCondLst>
                              <p:cond delay="12500"/>
                            </p:stCondLst>
                            <p:childTnLst>
                              <p:par>
                                <p:cTn id="34" presetID="2" presetClass="entr" presetSubtype="12" fill="hold" grpId="0" nodeType="afterEffect">
                                  <p:stCondLst>
                                    <p:cond delay="0"/>
                                  </p:stCondLst>
                                  <p:childTnLst>
                                    <p:set>
                                      <p:cBhvr>
                                        <p:cTn id="35" dur="1" fill="hold">
                                          <p:stCondLst>
                                            <p:cond delay="0"/>
                                          </p:stCondLst>
                                        </p:cTn>
                                        <p:tgtEl>
                                          <p:spTgt spid="9227"/>
                                        </p:tgtEl>
                                        <p:attrNameLst>
                                          <p:attrName>style.visibility</p:attrName>
                                        </p:attrNameLst>
                                      </p:cBhvr>
                                      <p:to>
                                        <p:strVal val="visible"/>
                                      </p:to>
                                    </p:set>
                                    <p:anim calcmode="lin" valueType="num">
                                      <p:cBhvr additive="base">
                                        <p:cTn id="36" dur="2000" fill="hold"/>
                                        <p:tgtEl>
                                          <p:spTgt spid="9227"/>
                                        </p:tgtEl>
                                        <p:attrNameLst>
                                          <p:attrName>ppt_x</p:attrName>
                                        </p:attrNameLst>
                                      </p:cBhvr>
                                      <p:tavLst>
                                        <p:tav tm="0">
                                          <p:val>
                                            <p:strVal val="0-#ppt_w/2"/>
                                          </p:val>
                                        </p:tav>
                                        <p:tav tm="100000">
                                          <p:val>
                                            <p:strVal val="#ppt_x"/>
                                          </p:val>
                                        </p:tav>
                                      </p:tavLst>
                                    </p:anim>
                                    <p:anim calcmode="lin" valueType="num">
                                      <p:cBhvr additive="base">
                                        <p:cTn id="37" dur="2000" fill="hold"/>
                                        <p:tgtEl>
                                          <p:spTgt spid="9227"/>
                                        </p:tgtEl>
                                        <p:attrNameLst>
                                          <p:attrName>ppt_y</p:attrName>
                                        </p:attrNameLst>
                                      </p:cBhvr>
                                      <p:tavLst>
                                        <p:tav tm="0">
                                          <p:val>
                                            <p:strVal val="1+#ppt_h/2"/>
                                          </p:val>
                                        </p:tav>
                                        <p:tav tm="100000">
                                          <p:val>
                                            <p:strVal val="#ppt_y"/>
                                          </p:val>
                                        </p:tav>
                                      </p:tavLst>
                                    </p:anim>
                                  </p:childTnLst>
                                </p:cTn>
                              </p:par>
                            </p:childTnLst>
                          </p:cTn>
                        </p:par>
                        <p:par>
                          <p:cTn id="38" fill="hold">
                            <p:stCondLst>
                              <p:cond delay="14500"/>
                            </p:stCondLst>
                            <p:childTnLst>
                              <p:par>
                                <p:cTn id="39" presetID="10" presetClass="entr" presetSubtype="0" repeatCount="4000" fill="hold" grpId="1" nodeType="afterEffect">
                                  <p:stCondLst>
                                    <p:cond delay="0"/>
                                  </p:stCondLst>
                                  <p:childTnLst>
                                    <p:set>
                                      <p:cBhvr>
                                        <p:cTn id="40" dur="1" fill="hold">
                                          <p:stCondLst>
                                            <p:cond delay="0"/>
                                          </p:stCondLst>
                                        </p:cTn>
                                        <p:tgtEl>
                                          <p:spTgt spid="9227"/>
                                        </p:tgtEl>
                                        <p:attrNameLst>
                                          <p:attrName>style.visibility</p:attrName>
                                        </p:attrNameLst>
                                      </p:cBhvr>
                                      <p:to>
                                        <p:strVal val="visible"/>
                                      </p:to>
                                    </p:set>
                                    <p:animEffect transition="in" filter="fade">
                                      <p:cBhvr>
                                        <p:cTn id="41" dur="1000"/>
                                        <p:tgtEl>
                                          <p:spTgt spid="9227"/>
                                        </p:tgtEl>
                                      </p:cBhvr>
                                    </p:animEffect>
                                  </p:childTnLst>
                                </p:cTn>
                              </p:par>
                            </p:childTnLst>
                          </p:cTn>
                        </p:par>
                        <p:par>
                          <p:cTn id="42" fill="hold">
                            <p:stCondLst>
                              <p:cond delay="18500"/>
                            </p:stCondLst>
                            <p:childTnLst>
                              <p:par>
                                <p:cTn id="43" presetID="10" presetClass="exit" presetSubtype="0" fill="hold" grpId="2" nodeType="afterEffect">
                                  <p:stCondLst>
                                    <p:cond delay="0"/>
                                  </p:stCondLst>
                                  <p:childTnLst>
                                    <p:animEffect transition="out" filter="fade">
                                      <p:cBhvr>
                                        <p:cTn id="44" dur="1000"/>
                                        <p:tgtEl>
                                          <p:spTgt spid="9227"/>
                                        </p:tgtEl>
                                      </p:cBhvr>
                                    </p:animEffect>
                                    <p:set>
                                      <p:cBhvr>
                                        <p:cTn id="45" dur="1" fill="hold">
                                          <p:stCondLst>
                                            <p:cond delay="999"/>
                                          </p:stCondLst>
                                        </p:cTn>
                                        <p:tgtEl>
                                          <p:spTgt spid="9227"/>
                                        </p:tgtEl>
                                        <p:attrNameLst>
                                          <p:attrName>style.visibility</p:attrName>
                                        </p:attrNameLst>
                                      </p:cBhvr>
                                      <p:to>
                                        <p:strVal val="hidden"/>
                                      </p:to>
                                    </p:set>
                                  </p:childTnLst>
                                </p:cTn>
                              </p:par>
                            </p:childTnLst>
                          </p:cTn>
                        </p:par>
                        <p:par>
                          <p:cTn id="46" fill="hold">
                            <p:stCondLst>
                              <p:cond delay="19500"/>
                            </p:stCondLst>
                            <p:childTnLst>
                              <p:par>
                                <p:cTn id="47" presetID="2" presetClass="exit" presetSubtype="6" fill="hold" nodeType="afterEffect">
                                  <p:stCondLst>
                                    <p:cond delay="0"/>
                                  </p:stCondLst>
                                  <p:childTnLst>
                                    <p:anim calcmode="lin" valueType="num">
                                      <p:cBhvr additive="base">
                                        <p:cTn id="48" dur="3000"/>
                                        <p:tgtEl>
                                          <p:spTgt spid="9219"/>
                                        </p:tgtEl>
                                        <p:attrNameLst>
                                          <p:attrName>ppt_x</p:attrName>
                                        </p:attrNameLst>
                                      </p:cBhvr>
                                      <p:tavLst>
                                        <p:tav tm="0">
                                          <p:val>
                                            <p:strVal val="ppt_x"/>
                                          </p:val>
                                        </p:tav>
                                        <p:tav tm="100000">
                                          <p:val>
                                            <p:strVal val="1+ppt_w/2"/>
                                          </p:val>
                                        </p:tav>
                                      </p:tavLst>
                                    </p:anim>
                                    <p:anim calcmode="lin" valueType="num">
                                      <p:cBhvr additive="base">
                                        <p:cTn id="49" dur="3000"/>
                                        <p:tgtEl>
                                          <p:spTgt spid="9219"/>
                                        </p:tgtEl>
                                        <p:attrNameLst>
                                          <p:attrName>ppt_y</p:attrName>
                                        </p:attrNameLst>
                                      </p:cBhvr>
                                      <p:tavLst>
                                        <p:tav tm="0">
                                          <p:val>
                                            <p:strVal val="ppt_y"/>
                                          </p:val>
                                        </p:tav>
                                        <p:tav tm="100000">
                                          <p:val>
                                            <p:strVal val="1+ppt_h/2"/>
                                          </p:val>
                                        </p:tav>
                                      </p:tavLst>
                                    </p:anim>
                                    <p:set>
                                      <p:cBhvr>
                                        <p:cTn id="50" dur="1" fill="hold">
                                          <p:stCondLst>
                                            <p:cond delay="2999"/>
                                          </p:stCondLst>
                                        </p:cTn>
                                        <p:tgtEl>
                                          <p:spTgt spid="9219"/>
                                        </p:tgtEl>
                                        <p:attrNameLst>
                                          <p:attrName>style.visibility</p:attrName>
                                        </p:attrNameLst>
                                      </p:cBhvr>
                                      <p:to>
                                        <p:strVal val="hidden"/>
                                      </p:to>
                                    </p:set>
                                  </p:childTnLst>
                                </p:cTn>
                              </p:par>
                            </p:childTnLst>
                          </p:cTn>
                        </p:par>
                        <p:par>
                          <p:cTn id="51" fill="hold">
                            <p:stCondLst>
                              <p:cond delay="22500"/>
                            </p:stCondLst>
                            <p:childTnLst>
                              <p:par>
                                <p:cTn id="52" presetID="2" presetClass="exit" presetSubtype="12" fill="hold" nodeType="afterEffect">
                                  <p:stCondLst>
                                    <p:cond delay="0"/>
                                  </p:stCondLst>
                                  <p:childTnLst>
                                    <p:anim calcmode="lin" valueType="num">
                                      <p:cBhvr additive="base">
                                        <p:cTn id="53" dur="3000"/>
                                        <p:tgtEl>
                                          <p:spTgt spid="9229"/>
                                        </p:tgtEl>
                                        <p:attrNameLst>
                                          <p:attrName>ppt_x</p:attrName>
                                        </p:attrNameLst>
                                      </p:cBhvr>
                                      <p:tavLst>
                                        <p:tav tm="0">
                                          <p:val>
                                            <p:strVal val="ppt_x"/>
                                          </p:val>
                                        </p:tav>
                                        <p:tav tm="100000">
                                          <p:val>
                                            <p:strVal val="0-ppt_w/2"/>
                                          </p:val>
                                        </p:tav>
                                      </p:tavLst>
                                    </p:anim>
                                    <p:anim calcmode="lin" valueType="num">
                                      <p:cBhvr additive="base">
                                        <p:cTn id="54" dur="3000"/>
                                        <p:tgtEl>
                                          <p:spTgt spid="9229"/>
                                        </p:tgtEl>
                                        <p:attrNameLst>
                                          <p:attrName>ppt_y</p:attrName>
                                        </p:attrNameLst>
                                      </p:cBhvr>
                                      <p:tavLst>
                                        <p:tav tm="0">
                                          <p:val>
                                            <p:strVal val="ppt_y"/>
                                          </p:val>
                                        </p:tav>
                                        <p:tav tm="100000">
                                          <p:val>
                                            <p:strVal val="1+ppt_h/2"/>
                                          </p:val>
                                        </p:tav>
                                      </p:tavLst>
                                    </p:anim>
                                    <p:set>
                                      <p:cBhvr>
                                        <p:cTn id="55" dur="1" fill="hold">
                                          <p:stCondLst>
                                            <p:cond delay="2999"/>
                                          </p:stCondLst>
                                        </p:cTn>
                                        <p:tgtEl>
                                          <p:spTgt spid="9229"/>
                                        </p:tgtEl>
                                        <p:attrNameLst>
                                          <p:attrName>style.visibility</p:attrName>
                                        </p:attrNameLst>
                                      </p:cBhvr>
                                      <p:to>
                                        <p:strVal val="hidden"/>
                                      </p:to>
                                    </p:set>
                                  </p:childTnLst>
                                </p:cTn>
                              </p:par>
                            </p:childTnLst>
                          </p:cTn>
                        </p:par>
                        <p:par>
                          <p:cTn id="56" fill="hold">
                            <p:stCondLst>
                              <p:cond delay="25500"/>
                            </p:stCondLst>
                            <p:childTnLst>
                              <p:par>
                                <p:cTn id="57" presetID="2" presetClass="exit" presetSubtype="6" fill="hold" nodeType="afterEffect">
                                  <p:stCondLst>
                                    <p:cond delay="0"/>
                                  </p:stCondLst>
                                  <p:childTnLst>
                                    <p:anim calcmode="lin" valueType="num">
                                      <p:cBhvr additive="base">
                                        <p:cTn id="58" dur="3000"/>
                                        <p:tgtEl>
                                          <p:spTgt spid="9249"/>
                                        </p:tgtEl>
                                        <p:attrNameLst>
                                          <p:attrName>ppt_x</p:attrName>
                                        </p:attrNameLst>
                                      </p:cBhvr>
                                      <p:tavLst>
                                        <p:tav tm="0">
                                          <p:val>
                                            <p:strVal val="ppt_x"/>
                                          </p:val>
                                        </p:tav>
                                        <p:tav tm="100000">
                                          <p:val>
                                            <p:strVal val="1+ppt_w/2"/>
                                          </p:val>
                                        </p:tav>
                                      </p:tavLst>
                                    </p:anim>
                                    <p:anim calcmode="lin" valueType="num">
                                      <p:cBhvr additive="base">
                                        <p:cTn id="59" dur="3000"/>
                                        <p:tgtEl>
                                          <p:spTgt spid="9249"/>
                                        </p:tgtEl>
                                        <p:attrNameLst>
                                          <p:attrName>ppt_y</p:attrName>
                                        </p:attrNameLst>
                                      </p:cBhvr>
                                      <p:tavLst>
                                        <p:tav tm="0">
                                          <p:val>
                                            <p:strVal val="ppt_y"/>
                                          </p:val>
                                        </p:tav>
                                        <p:tav tm="100000">
                                          <p:val>
                                            <p:strVal val="1+ppt_h/2"/>
                                          </p:val>
                                        </p:tav>
                                      </p:tavLst>
                                    </p:anim>
                                    <p:set>
                                      <p:cBhvr>
                                        <p:cTn id="60" dur="1" fill="hold">
                                          <p:stCondLst>
                                            <p:cond delay="2999"/>
                                          </p:stCondLst>
                                        </p:cTn>
                                        <p:tgtEl>
                                          <p:spTgt spid="9249"/>
                                        </p:tgtEl>
                                        <p:attrNameLst>
                                          <p:attrName>style.visibility</p:attrName>
                                        </p:attrNameLst>
                                      </p:cBhvr>
                                      <p:to>
                                        <p:strVal val="hidden"/>
                                      </p:to>
                                    </p:set>
                                  </p:childTnLst>
                                </p:cTn>
                              </p:par>
                            </p:childTnLst>
                          </p:cTn>
                        </p:par>
                        <p:par>
                          <p:cTn id="61" fill="hold">
                            <p:stCondLst>
                              <p:cond delay="28500"/>
                            </p:stCondLst>
                            <p:childTnLst>
                              <p:par>
                                <p:cTn id="62" presetID="10" presetClass="entr" presetSubtype="0" fill="hold" grpId="0" nodeType="afterEffect">
                                  <p:stCondLst>
                                    <p:cond delay="0"/>
                                  </p:stCondLst>
                                  <p:childTnLst>
                                    <p:set>
                                      <p:cBhvr>
                                        <p:cTn id="63" dur="1" fill="hold">
                                          <p:stCondLst>
                                            <p:cond delay="0"/>
                                          </p:stCondLst>
                                        </p:cTn>
                                        <p:tgtEl>
                                          <p:spTgt spid="9231"/>
                                        </p:tgtEl>
                                        <p:attrNameLst>
                                          <p:attrName>style.visibility</p:attrName>
                                        </p:attrNameLst>
                                      </p:cBhvr>
                                      <p:to>
                                        <p:strVal val="visible"/>
                                      </p:to>
                                    </p:set>
                                    <p:animEffect transition="in" filter="fade">
                                      <p:cBhvr>
                                        <p:cTn id="64" dur="500"/>
                                        <p:tgtEl>
                                          <p:spTgt spid="9231"/>
                                        </p:tgtEl>
                                      </p:cBhvr>
                                    </p:animEffect>
                                  </p:childTnLst>
                                </p:cTn>
                              </p:par>
                            </p:childTnLst>
                          </p:cTn>
                        </p:par>
                        <p:par>
                          <p:cTn id="65" fill="hold">
                            <p:stCondLst>
                              <p:cond delay="29000"/>
                            </p:stCondLst>
                            <p:childTnLst>
                              <p:par>
                                <p:cTn id="66" presetID="10" presetClass="exit" presetSubtype="0" fill="hold" grpId="1" nodeType="afterEffect">
                                  <p:stCondLst>
                                    <p:cond delay="0"/>
                                  </p:stCondLst>
                                  <p:childTnLst>
                                    <p:animEffect transition="out" filter="fade">
                                      <p:cBhvr>
                                        <p:cTn id="67" dur="500"/>
                                        <p:tgtEl>
                                          <p:spTgt spid="9231"/>
                                        </p:tgtEl>
                                      </p:cBhvr>
                                    </p:animEffect>
                                    <p:set>
                                      <p:cBhvr>
                                        <p:cTn id="68" dur="1" fill="hold">
                                          <p:stCondLst>
                                            <p:cond delay="499"/>
                                          </p:stCondLst>
                                        </p:cTn>
                                        <p:tgtEl>
                                          <p:spTgt spid="9231"/>
                                        </p:tgtEl>
                                        <p:attrNameLst>
                                          <p:attrName>style.visibility</p:attrName>
                                        </p:attrNameLst>
                                      </p:cBhvr>
                                      <p:to>
                                        <p:strVal val="hidden"/>
                                      </p:to>
                                    </p:set>
                                  </p:childTnLst>
                                </p:cTn>
                              </p:par>
                            </p:childTnLst>
                          </p:cTn>
                        </p:par>
                        <p:par>
                          <p:cTn id="69" fill="hold">
                            <p:stCondLst>
                              <p:cond delay="29500"/>
                            </p:stCondLst>
                            <p:childTnLst>
                              <p:par>
                                <p:cTn id="70" presetID="10" presetClass="entr" presetSubtype="0" fill="hold" grpId="0" nodeType="afterEffect">
                                  <p:stCondLst>
                                    <p:cond delay="0"/>
                                  </p:stCondLst>
                                  <p:childTnLst>
                                    <p:set>
                                      <p:cBhvr>
                                        <p:cTn id="71" dur="1" fill="hold">
                                          <p:stCondLst>
                                            <p:cond delay="0"/>
                                          </p:stCondLst>
                                        </p:cTn>
                                        <p:tgtEl>
                                          <p:spTgt spid="9233"/>
                                        </p:tgtEl>
                                        <p:attrNameLst>
                                          <p:attrName>style.visibility</p:attrName>
                                        </p:attrNameLst>
                                      </p:cBhvr>
                                      <p:to>
                                        <p:strVal val="visible"/>
                                      </p:to>
                                    </p:set>
                                    <p:animEffect transition="in" filter="fade">
                                      <p:cBhvr>
                                        <p:cTn id="72" dur="500"/>
                                        <p:tgtEl>
                                          <p:spTgt spid="9233"/>
                                        </p:tgtEl>
                                      </p:cBhvr>
                                    </p:animEffect>
                                  </p:childTnLst>
                                </p:cTn>
                              </p:par>
                            </p:childTnLst>
                          </p:cTn>
                        </p:par>
                        <p:par>
                          <p:cTn id="73" fill="hold">
                            <p:stCondLst>
                              <p:cond delay="30000"/>
                            </p:stCondLst>
                            <p:childTnLst>
                              <p:par>
                                <p:cTn id="74" presetID="10" presetClass="exit" presetSubtype="0" fill="hold" grpId="1" nodeType="afterEffect">
                                  <p:stCondLst>
                                    <p:cond delay="0"/>
                                  </p:stCondLst>
                                  <p:childTnLst>
                                    <p:animEffect transition="out" filter="fade">
                                      <p:cBhvr>
                                        <p:cTn id="75" dur="1000"/>
                                        <p:tgtEl>
                                          <p:spTgt spid="9233"/>
                                        </p:tgtEl>
                                      </p:cBhvr>
                                    </p:animEffect>
                                    <p:set>
                                      <p:cBhvr>
                                        <p:cTn id="76" dur="1" fill="hold">
                                          <p:stCondLst>
                                            <p:cond delay="999"/>
                                          </p:stCondLst>
                                        </p:cTn>
                                        <p:tgtEl>
                                          <p:spTgt spid="9233"/>
                                        </p:tgtEl>
                                        <p:attrNameLst>
                                          <p:attrName>style.visibility</p:attrName>
                                        </p:attrNameLst>
                                      </p:cBhvr>
                                      <p:to>
                                        <p:strVal val="hidden"/>
                                      </p:to>
                                    </p:set>
                                  </p:childTnLst>
                                </p:cTn>
                              </p:par>
                            </p:childTnLst>
                          </p:cTn>
                        </p:par>
                        <p:par>
                          <p:cTn id="77" fill="hold">
                            <p:stCondLst>
                              <p:cond delay="31000"/>
                            </p:stCondLst>
                            <p:childTnLst>
                              <p:par>
                                <p:cTn id="78" presetID="10" presetClass="entr" presetSubtype="0" fill="hold" grpId="0" nodeType="afterEffect">
                                  <p:stCondLst>
                                    <p:cond delay="0"/>
                                  </p:stCondLst>
                                  <p:childTnLst>
                                    <p:set>
                                      <p:cBhvr>
                                        <p:cTn id="79" dur="1" fill="hold">
                                          <p:stCondLst>
                                            <p:cond delay="0"/>
                                          </p:stCondLst>
                                        </p:cTn>
                                        <p:tgtEl>
                                          <p:spTgt spid="9234"/>
                                        </p:tgtEl>
                                        <p:attrNameLst>
                                          <p:attrName>style.visibility</p:attrName>
                                        </p:attrNameLst>
                                      </p:cBhvr>
                                      <p:to>
                                        <p:strVal val="visible"/>
                                      </p:to>
                                    </p:set>
                                    <p:animEffect transition="in" filter="fade">
                                      <p:cBhvr>
                                        <p:cTn id="80" dur="500"/>
                                        <p:tgtEl>
                                          <p:spTgt spid="9234"/>
                                        </p:tgtEl>
                                      </p:cBhvr>
                                    </p:animEffect>
                                  </p:childTnLst>
                                </p:cTn>
                              </p:par>
                            </p:childTnLst>
                          </p:cTn>
                        </p:par>
                        <p:par>
                          <p:cTn id="81" fill="hold">
                            <p:stCondLst>
                              <p:cond delay="31500"/>
                            </p:stCondLst>
                            <p:childTnLst>
                              <p:par>
                                <p:cTn id="82" presetID="10" presetClass="exit" presetSubtype="0" fill="hold" grpId="1" nodeType="afterEffect">
                                  <p:stCondLst>
                                    <p:cond delay="0"/>
                                  </p:stCondLst>
                                  <p:childTnLst>
                                    <p:animEffect transition="out" filter="fade">
                                      <p:cBhvr>
                                        <p:cTn id="83" dur="1000"/>
                                        <p:tgtEl>
                                          <p:spTgt spid="9234"/>
                                        </p:tgtEl>
                                      </p:cBhvr>
                                    </p:animEffect>
                                    <p:set>
                                      <p:cBhvr>
                                        <p:cTn id="84" dur="1" fill="hold">
                                          <p:stCondLst>
                                            <p:cond delay="999"/>
                                          </p:stCondLst>
                                        </p:cTn>
                                        <p:tgtEl>
                                          <p:spTgt spid="9234"/>
                                        </p:tgtEl>
                                        <p:attrNameLst>
                                          <p:attrName>style.visibility</p:attrName>
                                        </p:attrNameLst>
                                      </p:cBhvr>
                                      <p:to>
                                        <p:strVal val="hidden"/>
                                      </p:to>
                                    </p:set>
                                  </p:childTnLst>
                                </p:cTn>
                              </p:par>
                            </p:childTnLst>
                          </p:cTn>
                        </p:par>
                        <p:par>
                          <p:cTn id="85" fill="hold">
                            <p:stCondLst>
                              <p:cond delay="32500"/>
                            </p:stCondLst>
                            <p:childTnLst>
                              <p:par>
                                <p:cTn id="86" presetID="10" presetClass="entr" presetSubtype="0" fill="hold" grpId="0" nodeType="afterEffect">
                                  <p:stCondLst>
                                    <p:cond delay="0"/>
                                  </p:stCondLst>
                                  <p:childTnLst>
                                    <p:set>
                                      <p:cBhvr>
                                        <p:cTn id="87" dur="1" fill="hold">
                                          <p:stCondLst>
                                            <p:cond delay="0"/>
                                          </p:stCondLst>
                                        </p:cTn>
                                        <p:tgtEl>
                                          <p:spTgt spid="9235"/>
                                        </p:tgtEl>
                                        <p:attrNameLst>
                                          <p:attrName>style.visibility</p:attrName>
                                        </p:attrNameLst>
                                      </p:cBhvr>
                                      <p:to>
                                        <p:strVal val="visible"/>
                                      </p:to>
                                    </p:set>
                                    <p:animEffect transition="in" filter="fade">
                                      <p:cBhvr>
                                        <p:cTn id="88" dur="500"/>
                                        <p:tgtEl>
                                          <p:spTgt spid="9235"/>
                                        </p:tgtEl>
                                      </p:cBhvr>
                                    </p:animEffect>
                                  </p:childTnLst>
                                </p:cTn>
                              </p:par>
                            </p:childTnLst>
                          </p:cTn>
                        </p:par>
                        <p:par>
                          <p:cTn id="89" fill="hold">
                            <p:stCondLst>
                              <p:cond delay="33000"/>
                            </p:stCondLst>
                            <p:childTnLst>
                              <p:par>
                                <p:cTn id="90" presetID="10" presetClass="exit" presetSubtype="0" fill="hold" grpId="1" nodeType="afterEffect">
                                  <p:stCondLst>
                                    <p:cond delay="0"/>
                                  </p:stCondLst>
                                  <p:childTnLst>
                                    <p:animEffect transition="out" filter="fade">
                                      <p:cBhvr>
                                        <p:cTn id="91" dur="1000"/>
                                        <p:tgtEl>
                                          <p:spTgt spid="9235"/>
                                        </p:tgtEl>
                                      </p:cBhvr>
                                    </p:animEffect>
                                    <p:set>
                                      <p:cBhvr>
                                        <p:cTn id="92" dur="1" fill="hold">
                                          <p:stCondLst>
                                            <p:cond delay="999"/>
                                          </p:stCondLst>
                                        </p:cTn>
                                        <p:tgtEl>
                                          <p:spTgt spid="9235"/>
                                        </p:tgtEl>
                                        <p:attrNameLst>
                                          <p:attrName>style.visibility</p:attrName>
                                        </p:attrNameLst>
                                      </p:cBhvr>
                                      <p:to>
                                        <p:strVal val="hidden"/>
                                      </p:to>
                                    </p:set>
                                  </p:childTnLst>
                                </p:cTn>
                              </p:par>
                            </p:childTnLst>
                          </p:cTn>
                        </p:par>
                        <p:par>
                          <p:cTn id="93" fill="hold">
                            <p:stCondLst>
                              <p:cond delay="34000"/>
                            </p:stCondLst>
                            <p:childTnLst>
                              <p:par>
                                <p:cTn id="94" presetID="10" presetClass="entr" presetSubtype="0" fill="hold" grpId="0" nodeType="afterEffect">
                                  <p:stCondLst>
                                    <p:cond delay="0"/>
                                  </p:stCondLst>
                                  <p:childTnLst>
                                    <p:set>
                                      <p:cBhvr>
                                        <p:cTn id="95" dur="1" fill="hold">
                                          <p:stCondLst>
                                            <p:cond delay="0"/>
                                          </p:stCondLst>
                                        </p:cTn>
                                        <p:tgtEl>
                                          <p:spTgt spid="9236"/>
                                        </p:tgtEl>
                                        <p:attrNameLst>
                                          <p:attrName>style.visibility</p:attrName>
                                        </p:attrNameLst>
                                      </p:cBhvr>
                                      <p:to>
                                        <p:strVal val="visible"/>
                                      </p:to>
                                    </p:set>
                                    <p:animEffect transition="in" filter="fade">
                                      <p:cBhvr>
                                        <p:cTn id="96" dur="500"/>
                                        <p:tgtEl>
                                          <p:spTgt spid="9236"/>
                                        </p:tgtEl>
                                      </p:cBhvr>
                                    </p:animEffect>
                                  </p:childTnLst>
                                </p:cTn>
                              </p:par>
                            </p:childTnLst>
                          </p:cTn>
                        </p:par>
                        <p:par>
                          <p:cTn id="97" fill="hold">
                            <p:stCondLst>
                              <p:cond delay="34500"/>
                            </p:stCondLst>
                            <p:childTnLst>
                              <p:par>
                                <p:cTn id="98" presetID="10" presetClass="exit" presetSubtype="0" fill="hold" grpId="1" nodeType="afterEffect">
                                  <p:stCondLst>
                                    <p:cond delay="0"/>
                                  </p:stCondLst>
                                  <p:childTnLst>
                                    <p:animEffect transition="out" filter="fade">
                                      <p:cBhvr>
                                        <p:cTn id="99" dur="1000"/>
                                        <p:tgtEl>
                                          <p:spTgt spid="9236"/>
                                        </p:tgtEl>
                                      </p:cBhvr>
                                    </p:animEffect>
                                    <p:set>
                                      <p:cBhvr>
                                        <p:cTn id="100" dur="1" fill="hold">
                                          <p:stCondLst>
                                            <p:cond delay="999"/>
                                          </p:stCondLst>
                                        </p:cTn>
                                        <p:tgtEl>
                                          <p:spTgt spid="9236"/>
                                        </p:tgtEl>
                                        <p:attrNameLst>
                                          <p:attrName>style.visibility</p:attrName>
                                        </p:attrNameLst>
                                      </p:cBhvr>
                                      <p:to>
                                        <p:strVal val="hidden"/>
                                      </p:to>
                                    </p:set>
                                  </p:childTnLst>
                                </p:cTn>
                              </p:par>
                            </p:childTnLst>
                          </p:cTn>
                        </p:par>
                        <p:par>
                          <p:cTn id="101" fill="hold">
                            <p:stCondLst>
                              <p:cond delay="35500"/>
                            </p:stCondLst>
                            <p:childTnLst>
                              <p:par>
                                <p:cTn id="102" presetID="10" presetClass="entr" presetSubtype="0" fill="hold" nodeType="afterEffect">
                                  <p:stCondLst>
                                    <p:cond delay="0"/>
                                  </p:stCondLst>
                                  <p:childTnLst>
                                    <p:set>
                                      <p:cBhvr>
                                        <p:cTn id="103" dur="1" fill="hold">
                                          <p:stCondLst>
                                            <p:cond delay="0"/>
                                          </p:stCondLst>
                                        </p:cTn>
                                        <p:tgtEl>
                                          <p:spTgt spid="9242"/>
                                        </p:tgtEl>
                                        <p:attrNameLst>
                                          <p:attrName>style.visibility</p:attrName>
                                        </p:attrNameLst>
                                      </p:cBhvr>
                                      <p:to>
                                        <p:strVal val="visible"/>
                                      </p:to>
                                    </p:set>
                                    <p:animEffect transition="in" filter="fade">
                                      <p:cBhvr>
                                        <p:cTn id="104" dur="500"/>
                                        <p:tgtEl>
                                          <p:spTgt spid="9242"/>
                                        </p:tgtEl>
                                      </p:cBhvr>
                                    </p:animEffect>
                                  </p:childTnLst>
                                </p:cTn>
                              </p:par>
                              <p:par>
                                <p:cTn id="105" presetID="64" presetClass="path" presetSubtype="0" accel="50000" decel="50000" fill="hold" nodeType="withEffect">
                                  <p:stCondLst>
                                    <p:cond delay="0"/>
                                  </p:stCondLst>
                                  <p:childTnLst>
                                    <p:animMotion origin="layout" path="M 8.33333E-7 -3.33333E-6 L 0.00035 -0.80532 " pathEditMode="relative" rAng="0" ptsTypes="AA">
                                      <p:cBhvr>
                                        <p:cTn id="106" dur="3000" fill="hold"/>
                                        <p:tgtEl>
                                          <p:spTgt spid="9242"/>
                                        </p:tgtEl>
                                        <p:attrNameLst>
                                          <p:attrName>ppt_x</p:attrName>
                                          <p:attrName>ppt_y</p:attrName>
                                        </p:attrNameLst>
                                      </p:cBhvr>
                                      <p:rCtr x="0" y="-403"/>
                                    </p:animMotion>
                                  </p:childTnLst>
                                </p:cTn>
                              </p:par>
                            </p:childTnLst>
                          </p:cTn>
                        </p:par>
                        <p:par>
                          <p:cTn id="107" fill="hold">
                            <p:stCondLst>
                              <p:cond delay="38500"/>
                            </p:stCondLst>
                            <p:childTnLst>
                              <p:par>
                                <p:cTn id="108" presetID="10" presetClass="exit" presetSubtype="0" fill="hold" nodeType="afterEffect">
                                  <p:stCondLst>
                                    <p:cond delay="0"/>
                                  </p:stCondLst>
                                  <p:childTnLst>
                                    <p:animEffect transition="out" filter="fade">
                                      <p:cBhvr>
                                        <p:cTn id="109" dur="500"/>
                                        <p:tgtEl>
                                          <p:spTgt spid="9242"/>
                                        </p:tgtEl>
                                      </p:cBhvr>
                                    </p:animEffect>
                                    <p:set>
                                      <p:cBhvr>
                                        <p:cTn id="110" dur="1" fill="hold">
                                          <p:stCondLst>
                                            <p:cond delay="499"/>
                                          </p:stCondLst>
                                        </p:cTn>
                                        <p:tgtEl>
                                          <p:spTgt spid="9242"/>
                                        </p:tgtEl>
                                        <p:attrNameLst>
                                          <p:attrName>style.visibility</p:attrName>
                                        </p:attrNameLst>
                                      </p:cBhvr>
                                      <p:to>
                                        <p:strVal val="hidden"/>
                                      </p:to>
                                    </p:set>
                                  </p:childTnLst>
                                </p:cTn>
                              </p:par>
                              <p:par>
                                <p:cTn id="111" presetID="10" presetClass="entr" presetSubtype="0" fill="hold" nodeType="withEffect">
                                  <p:stCondLst>
                                    <p:cond delay="0"/>
                                  </p:stCondLst>
                                  <p:childTnLst>
                                    <p:set>
                                      <p:cBhvr>
                                        <p:cTn id="112" dur="1" fill="hold">
                                          <p:stCondLst>
                                            <p:cond delay="0"/>
                                          </p:stCondLst>
                                        </p:cTn>
                                        <p:tgtEl>
                                          <p:spTgt spid="9245"/>
                                        </p:tgtEl>
                                        <p:attrNameLst>
                                          <p:attrName>style.visibility</p:attrName>
                                        </p:attrNameLst>
                                      </p:cBhvr>
                                      <p:to>
                                        <p:strVal val="visible"/>
                                      </p:to>
                                    </p:set>
                                    <p:animEffect transition="in" filter="fade">
                                      <p:cBhvr>
                                        <p:cTn id="113" dur="500"/>
                                        <p:tgtEl>
                                          <p:spTgt spid="9245"/>
                                        </p:tgtEl>
                                      </p:cBhvr>
                                    </p:animEffect>
                                  </p:childTnLst>
                                </p:cTn>
                              </p:par>
                              <p:par>
                                <p:cTn id="114" presetID="63" presetClass="path" presetSubtype="0" accel="50000" decel="50000" fill="hold" nodeType="withEffect">
                                  <p:stCondLst>
                                    <p:cond delay="0"/>
                                  </p:stCondLst>
                                  <p:childTnLst>
                                    <p:animMotion origin="layout" path="M -4.16667E-6 -2.96296E-6 L 0.80382 -0.01018 " pathEditMode="relative" rAng="0" ptsTypes="AA">
                                      <p:cBhvr>
                                        <p:cTn id="115" dur="3000" fill="hold"/>
                                        <p:tgtEl>
                                          <p:spTgt spid="9245"/>
                                        </p:tgtEl>
                                        <p:attrNameLst>
                                          <p:attrName>ppt_x</p:attrName>
                                          <p:attrName>ppt_y</p:attrName>
                                        </p:attrNameLst>
                                      </p:cBhvr>
                                      <p:rCtr x="402" y="-5"/>
                                    </p:animMotion>
                                  </p:childTnLst>
                                </p:cTn>
                              </p:par>
                            </p:childTnLst>
                          </p:cTn>
                        </p:par>
                        <p:par>
                          <p:cTn id="116" fill="hold">
                            <p:stCondLst>
                              <p:cond delay="41500"/>
                            </p:stCondLst>
                            <p:childTnLst>
                              <p:par>
                                <p:cTn id="117" presetID="10" presetClass="exit" presetSubtype="0" fill="hold" nodeType="afterEffect">
                                  <p:stCondLst>
                                    <p:cond delay="0"/>
                                  </p:stCondLst>
                                  <p:childTnLst>
                                    <p:animEffect transition="out" filter="fade">
                                      <p:cBhvr>
                                        <p:cTn id="118" dur="500"/>
                                        <p:tgtEl>
                                          <p:spTgt spid="9245"/>
                                        </p:tgtEl>
                                      </p:cBhvr>
                                    </p:animEffect>
                                    <p:set>
                                      <p:cBhvr>
                                        <p:cTn id="119" dur="1" fill="hold">
                                          <p:stCondLst>
                                            <p:cond delay="499"/>
                                          </p:stCondLst>
                                        </p:cTn>
                                        <p:tgtEl>
                                          <p:spTgt spid="9245"/>
                                        </p:tgtEl>
                                        <p:attrNameLst>
                                          <p:attrName>style.visibility</p:attrName>
                                        </p:attrNameLst>
                                      </p:cBhvr>
                                      <p:to>
                                        <p:strVal val="hidden"/>
                                      </p:to>
                                    </p:set>
                                  </p:childTnLst>
                                </p:cTn>
                              </p:par>
                              <p:par>
                                <p:cTn id="120" presetID="10" presetClass="entr" presetSubtype="0" fill="hold" nodeType="withEffect">
                                  <p:stCondLst>
                                    <p:cond delay="0"/>
                                  </p:stCondLst>
                                  <p:childTnLst>
                                    <p:set>
                                      <p:cBhvr>
                                        <p:cTn id="121" dur="1" fill="hold">
                                          <p:stCondLst>
                                            <p:cond delay="0"/>
                                          </p:stCondLst>
                                        </p:cTn>
                                        <p:tgtEl>
                                          <p:spTgt spid="9246"/>
                                        </p:tgtEl>
                                        <p:attrNameLst>
                                          <p:attrName>style.visibility</p:attrName>
                                        </p:attrNameLst>
                                      </p:cBhvr>
                                      <p:to>
                                        <p:strVal val="visible"/>
                                      </p:to>
                                    </p:set>
                                    <p:animEffect transition="in" filter="fade">
                                      <p:cBhvr>
                                        <p:cTn id="122" dur="500"/>
                                        <p:tgtEl>
                                          <p:spTgt spid="9246"/>
                                        </p:tgtEl>
                                      </p:cBhvr>
                                    </p:animEffect>
                                  </p:childTnLst>
                                </p:cTn>
                              </p:par>
                              <p:par>
                                <p:cTn id="123" presetID="2" presetClass="exit" presetSubtype="4" fill="hold" nodeType="withEffect">
                                  <p:stCondLst>
                                    <p:cond delay="0"/>
                                  </p:stCondLst>
                                  <p:childTnLst>
                                    <p:anim calcmode="lin" valueType="num">
                                      <p:cBhvr additive="base">
                                        <p:cTn id="124" dur="3000"/>
                                        <p:tgtEl>
                                          <p:spTgt spid="9246"/>
                                        </p:tgtEl>
                                        <p:attrNameLst>
                                          <p:attrName>ppt_x</p:attrName>
                                        </p:attrNameLst>
                                      </p:cBhvr>
                                      <p:tavLst>
                                        <p:tav tm="0">
                                          <p:val>
                                            <p:strVal val="ppt_x"/>
                                          </p:val>
                                        </p:tav>
                                        <p:tav tm="100000">
                                          <p:val>
                                            <p:strVal val="ppt_x"/>
                                          </p:val>
                                        </p:tav>
                                      </p:tavLst>
                                    </p:anim>
                                    <p:anim calcmode="lin" valueType="num">
                                      <p:cBhvr additive="base">
                                        <p:cTn id="125" dur="3000"/>
                                        <p:tgtEl>
                                          <p:spTgt spid="9246"/>
                                        </p:tgtEl>
                                        <p:attrNameLst>
                                          <p:attrName>ppt_y</p:attrName>
                                        </p:attrNameLst>
                                      </p:cBhvr>
                                      <p:tavLst>
                                        <p:tav tm="0">
                                          <p:val>
                                            <p:strVal val="ppt_y"/>
                                          </p:val>
                                        </p:tav>
                                        <p:tav tm="100000">
                                          <p:val>
                                            <p:strVal val="1+ppt_h/2"/>
                                          </p:val>
                                        </p:tav>
                                      </p:tavLst>
                                    </p:anim>
                                    <p:set>
                                      <p:cBhvr>
                                        <p:cTn id="126" dur="1" fill="hold">
                                          <p:stCondLst>
                                            <p:cond delay="2999"/>
                                          </p:stCondLst>
                                        </p:cTn>
                                        <p:tgtEl>
                                          <p:spTgt spid="9246"/>
                                        </p:tgtEl>
                                        <p:attrNameLst>
                                          <p:attrName>style.visibility</p:attrName>
                                        </p:attrNameLst>
                                      </p:cBhvr>
                                      <p:to>
                                        <p:strVal val="hidden"/>
                                      </p:to>
                                    </p:set>
                                  </p:childTnLst>
                                </p:cTn>
                              </p:par>
                            </p:childTnLst>
                          </p:cTn>
                        </p:par>
                        <p:par>
                          <p:cTn id="127" fill="hold">
                            <p:stCondLst>
                              <p:cond delay="44500"/>
                            </p:stCondLst>
                            <p:childTnLst>
                              <p:par>
                                <p:cTn id="128" presetID="10" presetClass="entr" presetSubtype="0" fill="hold" nodeType="afterEffect">
                                  <p:stCondLst>
                                    <p:cond delay="0"/>
                                  </p:stCondLst>
                                  <p:childTnLst>
                                    <p:set>
                                      <p:cBhvr>
                                        <p:cTn id="129" dur="1" fill="hold">
                                          <p:stCondLst>
                                            <p:cond delay="0"/>
                                          </p:stCondLst>
                                        </p:cTn>
                                        <p:tgtEl>
                                          <p:spTgt spid="9237"/>
                                        </p:tgtEl>
                                        <p:attrNameLst>
                                          <p:attrName>style.visibility</p:attrName>
                                        </p:attrNameLst>
                                      </p:cBhvr>
                                      <p:to>
                                        <p:strVal val="visible"/>
                                      </p:to>
                                    </p:set>
                                    <p:animEffect transition="in" filter="fade">
                                      <p:cBhvr>
                                        <p:cTn id="130" dur="1000"/>
                                        <p:tgtEl>
                                          <p:spTgt spid="9237"/>
                                        </p:tgtEl>
                                      </p:cBhvr>
                                    </p:animEffect>
                                  </p:childTnLst>
                                </p:cTn>
                              </p:par>
                            </p:childTnLst>
                          </p:cTn>
                        </p:par>
                        <p:par>
                          <p:cTn id="131" fill="hold">
                            <p:stCondLst>
                              <p:cond delay="45500"/>
                            </p:stCondLst>
                            <p:childTnLst>
                              <p:par>
                                <p:cTn id="132" presetID="10" presetClass="entr" presetSubtype="0" fill="hold" nodeType="afterEffect">
                                  <p:stCondLst>
                                    <p:cond delay="0"/>
                                  </p:stCondLst>
                                  <p:childTnLst>
                                    <p:set>
                                      <p:cBhvr>
                                        <p:cTn id="133" dur="1" fill="hold">
                                          <p:stCondLst>
                                            <p:cond delay="0"/>
                                          </p:stCondLst>
                                        </p:cTn>
                                        <p:tgtEl>
                                          <p:spTgt spid="9238"/>
                                        </p:tgtEl>
                                        <p:attrNameLst>
                                          <p:attrName>style.visibility</p:attrName>
                                        </p:attrNameLst>
                                      </p:cBhvr>
                                      <p:to>
                                        <p:strVal val="visible"/>
                                      </p:to>
                                    </p:set>
                                    <p:animEffect transition="in" filter="fade">
                                      <p:cBhvr>
                                        <p:cTn id="134" dur="1000"/>
                                        <p:tgtEl>
                                          <p:spTgt spid="9238"/>
                                        </p:tgtEl>
                                      </p:cBhvr>
                                    </p:animEffect>
                                  </p:childTnLst>
                                </p:cTn>
                              </p:par>
                              <p:par>
                                <p:cTn id="135" presetID="1" presetClass="path" presetSubtype="0" repeatCount="4000" accel="50000" decel="50000" fill="hold" nodeType="withEffect">
                                  <p:stCondLst>
                                    <p:cond delay="0"/>
                                  </p:stCondLst>
                                  <p:childTnLst>
                                    <p:animMotion origin="layout" path="M -0.00677 -0.01991 C 0.02951 0.0875 -0.01042 0.2169 -0.09566 0.26829 C -0.1809 0.32084 -0.28021 0.27384 -0.31649 0.16667 C -0.35295 0.05926 -0.31319 -0.06944 -0.2276 -0.12106 C -0.14236 -0.17245 -0.0434 -0.12731 -0.00677 -0.01991 Z " pathEditMode="relative" rAng="3942850" ptsTypes="fffff">
                                      <p:cBhvr>
                                        <p:cTn id="136" dur="3000" spd="-100000" fill="hold"/>
                                        <p:tgtEl>
                                          <p:spTgt spid="9238"/>
                                        </p:tgtEl>
                                        <p:attrNameLst>
                                          <p:attrName>ppt_x</p:attrName>
                                          <p:attrName>ppt_y</p:attrName>
                                        </p:attrNameLst>
                                      </p:cBhvr>
                                      <p:rCtr x="-155" y="94"/>
                                    </p:animMotion>
                                  </p:childTnLst>
                                </p:cTn>
                              </p:par>
                            </p:childTnLst>
                          </p:cTn>
                        </p:par>
                        <p:par>
                          <p:cTn id="137" fill="hold">
                            <p:stCondLst>
                              <p:cond delay="57500"/>
                            </p:stCondLst>
                            <p:childTnLst>
                              <p:par>
                                <p:cTn id="138" presetID="10" presetClass="entr" presetSubtype="0" fill="hold" nodeType="afterEffect">
                                  <p:stCondLst>
                                    <p:cond delay="0"/>
                                  </p:stCondLst>
                                  <p:childTnLst>
                                    <p:set>
                                      <p:cBhvr>
                                        <p:cTn id="139" dur="1" fill="hold">
                                          <p:stCondLst>
                                            <p:cond delay="0"/>
                                          </p:stCondLst>
                                        </p:cTn>
                                        <p:tgtEl>
                                          <p:spTgt spid="9239"/>
                                        </p:tgtEl>
                                        <p:attrNameLst>
                                          <p:attrName>style.visibility</p:attrName>
                                        </p:attrNameLst>
                                      </p:cBhvr>
                                      <p:to>
                                        <p:strVal val="visible"/>
                                      </p:to>
                                    </p:set>
                                    <p:animEffect transition="in" filter="fade">
                                      <p:cBhvr>
                                        <p:cTn id="140" dur="1000"/>
                                        <p:tgtEl>
                                          <p:spTgt spid="9239"/>
                                        </p:tgtEl>
                                      </p:cBhvr>
                                    </p:animEffect>
                                  </p:childTnLst>
                                </p:cTn>
                              </p:par>
                            </p:childTnLst>
                          </p:cTn>
                        </p:par>
                        <p:par>
                          <p:cTn id="141" fill="hold">
                            <p:stCondLst>
                              <p:cond delay="58500"/>
                            </p:stCondLst>
                            <p:childTnLst>
                              <p:par>
                                <p:cTn id="142" presetID="10" presetClass="entr" presetSubtype="0" fill="hold" nodeType="afterEffect">
                                  <p:stCondLst>
                                    <p:cond delay="0"/>
                                  </p:stCondLst>
                                  <p:childTnLst>
                                    <p:set>
                                      <p:cBhvr>
                                        <p:cTn id="143" dur="1" fill="hold">
                                          <p:stCondLst>
                                            <p:cond delay="0"/>
                                          </p:stCondLst>
                                        </p:cTn>
                                        <p:tgtEl>
                                          <p:spTgt spid="9240"/>
                                        </p:tgtEl>
                                        <p:attrNameLst>
                                          <p:attrName>style.visibility</p:attrName>
                                        </p:attrNameLst>
                                      </p:cBhvr>
                                      <p:to>
                                        <p:strVal val="visible"/>
                                      </p:to>
                                    </p:set>
                                    <p:animEffect transition="in" filter="fade">
                                      <p:cBhvr>
                                        <p:cTn id="144" dur="1000"/>
                                        <p:tgtEl>
                                          <p:spTgt spid="9240"/>
                                        </p:tgtEl>
                                      </p:cBhvr>
                                    </p:animEffect>
                                  </p:childTnLst>
                                </p:cTn>
                              </p:par>
                            </p:childTnLst>
                          </p:cTn>
                        </p:par>
                        <p:par>
                          <p:cTn id="145" fill="hold">
                            <p:stCondLst>
                              <p:cond delay="59500"/>
                            </p:stCondLst>
                            <p:childTnLst>
                              <p:par>
                                <p:cTn id="146" presetID="10" presetClass="entr" presetSubtype="0" fill="hold" nodeType="afterEffect">
                                  <p:stCondLst>
                                    <p:cond delay="0"/>
                                  </p:stCondLst>
                                  <p:childTnLst>
                                    <p:set>
                                      <p:cBhvr>
                                        <p:cTn id="147" dur="1" fill="hold">
                                          <p:stCondLst>
                                            <p:cond delay="0"/>
                                          </p:stCondLst>
                                        </p:cTn>
                                        <p:tgtEl>
                                          <p:spTgt spid="9241"/>
                                        </p:tgtEl>
                                        <p:attrNameLst>
                                          <p:attrName>style.visibility</p:attrName>
                                        </p:attrNameLst>
                                      </p:cBhvr>
                                      <p:to>
                                        <p:strVal val="visible"/>
                                      </p:to>
                                    </p:set>
                                    <p:animEffect transition="in" filter="fade">
                                      <p:cBhvr>
                                        <p:cTn id="148" dur="1000"/>
                                        <p:tgtEl>
                                          <p:spTgt spid="9241"/>
                                        </p:tgtEl>
                                      </p:cBhvr>
                                    </p:animEffect>
                                  </p:childTnLst>
                                </p:cTn>
                              </p:par>
                            </p:childTnLst>
                          </p:cTn>
                        </p:par>
                        <p:par>
                          <p:cTn id="149" fill="hold">
                            <p:stCondLst>
                              <p:cond delay="60500"/>
                            </p:stCondLst>
                            <p:childTnLst>
                              <p:par>
                                <p:cTn id="150" presetID="2" presetClass="entr" presetSubtype="3" fill="hold" nodeType="afterEffect">
                                  <p:stCondLst>
                                    <p:cond delay="0"/>
                                  </p:stCondLst>
                                  <p:childTnLst>
                                    <p:set>
                                      <p:cBhvr>
                                        <p:cTn id="151" dur="1" fill="hold">
                                          <p:stCondLst>
                                            <p:cond delay="0"/>
                                          </p:stCondLst>
                                        </p:cTn>
                                        <p:tgtEl>
                                          <p:spTgt spid="9248"/>
                                        </p:tgtEl>
                                        <p:attrNameLst>
                                          <p:attrName>style.visibility</p:attrName>
                                        </p:attrNameLst>
                                      </p:cBhvr>
                                      <p:to>
                                        <p:strVal val="visible"/>
                                      </p:to>
                                    </p:set>
                                    <p:anim calcmode="lin" valueType="num">
                                      <p:cBhvr additive="base">
                                        <p:cTn id="152" dur="3000" fill="hold"/>
                                        <p:tgtEl>
                                          <p:spTgt spid="9248"/>
                                        </p:tgtEl>
                                        <p:attrNameLst>
                                          <p:attrName>ppt_x</p:attrName>
                                        </p:attrNameLst>
                                      </p:cBhvr>
                                      <p:tavLst>
                                        <p:tav tm="0">
                                          <p:val>
                                            <p:strVal val="1+#ppt_w/2"/>
                                          </p:val>
                                        </p:tav>
                                        <p:tav tm="100000">
                                          <p:val>
                                            <p:strVal val="#ppt_x"/>
                                          </p:val>
                                        </p:tav>
                                      </p:tavLst>
                                    </p:anim>
                                    <p:anim calcmode="lin" valueType="num">
                                      <p:cBhvr additive="base">
                                        <p:cTn id="153" dur="3000" fill="hold"/>
                                        <p:tgtEl>
                                          <p:spTgt spid="9248"/>
                                        </p:tgtEl>
                                        <p:attrNameLst>
                                          <p:attrName>ppt_y</p:attrName>
                                        </p:attrNameLst>
                                      </p:cBhvr>
                                      <p:tavLst>
                                        <p:tav tm="0">
                                          <p:val>
                                            <p:strVal val="0-#ppt_h/2"/>
                                          </p:val>
                                        </p:tav>
                                        <p:tav tm="100000">
                                          <p:val>
                                            <p:strVal val="#ppt_y"/>
                                          </p:val>
                                        </p:tav>
                                      </p:tavLst>
                                    </p:anim>
                                  </p:childTnLst>
                                </p:cTn>
                              </p:par>
                            </p:childTnLst>
                          </p:cTn>
                        </p:par>
                        <p:par>
                          <p:cTn id="154" fill="hold">
                            <p:stCondLst>
                              <p:cond delay="63500"/>
                            </p:stCondLst>
                            <p:childTnLst>
                              <p:par>
                                <p:cTn id="155" presetID="10" presetClass="entr" presetSubtype="0" repeatCount="3000" fill="hold" nodeType="afterEffect">
                                  <p:stCondLst>
                                    <p:cond delay="0"/>
                                  </p:stCondLst>
                                  <p:childTnLst>
                                    <p:set>
                                      <p:cBhvr>
                                        <p:cTn id="156" dur="1" fill="hold">
                                          <p:stCondLst>
                                            <p:cond delay="0"/>
                                          </p:stCondLst>
                                        </p:cTn>
                                        <p:tgtEl>
                                          <p:spTgt spid="9248"/>
                                        </p:tgtEl>
                                        <p:attrNameLst>
                                          <p:attrName>style.visibility</p:attrName>
                                        </p:attrNameLst>
                                      </p:cBhvr>
                                      <p:to>
                                        <p:strVal val="visible"/>
                                      </p:to>
                                    </p:set>
                                    <p:animEffect transition="in" filter="fade">
                                      <p:cBhvr>
                                        <p:cTn id="157" dur="1000"/>
                                        <p:tgtEl>
                                          <p:spTgt spid="9248"/>
                                        </p:tgtEl>
                                      </p:cBhvr>
                                    </p:animEffect>
                                  </p:childTnLst>
                                </p:cTn>
                              </p:par>
                            </p:childTnLst>
                          </p:cTn>
                        </p:par>
                        <p:par>
                          <p:cTn id="158" fill="hold">
                            <p:stCondLst>
                              <p:cond delay="66500"/>
                            </p:stCondLst>
                            <p:childTnLst>
                              <p:par>
                                <p:cTn id="159" presetID="42" presetClass="path" presetSubtype="0" accel="50000" decel="50000" fill="hold" nodeType="afterEffect">
                                  <p:stCondLst>
                                    <p:cond delay="0"/>
                                  </p:stCondLst>
                                  <p:childTnLst>
                                    <p:animMotion origin="layout" path="M -2.22222E-6 -4.44444E-6 L -0.13385 0.30463 " pathEditMode="relative" rAng="0" ptsTypes="AA">
                                      <p:cBhvr>
                                        <p:cTn id="160" dur="3000" fill="hold"/>
                                        <p:tgtEl>
                                          <p:spTgt spid="9248"/>
                                        </p:tgtEl>
                                        <p:attrNameLst>
                                          <p:attrName>ppt_x</p:attrName>
                                          <p:attrName>ppt_y</p:attrName>
                                        </p:attrNameLst>
                                      </p:cBhvr>
                                      <p:rCtr x="-67" y="152"/>
                                    </p:animMotion>
                                  </p:childTnLst>
                                </p:cTn>
                              </p:par>
                              <p:par>
                                <p:cTn id="161" presetID="6" presetClass="emph" presetSubtype="0" fill="hold" nodeType="withEffect">
                                  <p:stCondLst>
                                    <p:cond delay="0"/>
                                  </p:stCondLst>
                                  <p:childTnLst>
                                    <p:animScale>
                                      <p:cBhvr>
                                        <p:cTn id="162" dur="3000" fill="hold"/>
                                        <p:tgtEl>
                                          <p:spTgt spid="9248"/>
                                        </p:tgtEl>
                                      </p:cBhvr>
                                      <p:by x="25000" y="25000"/>
                                    </p:animScale>
                                  </p:childTnLst>
                                </p:cTn>
                              </p:par>
                            </p:childTnLst>
                          </p:cTn>
                        </p:par>
                        <p:par>
                          <p:cTn id="163" fill="hold">
                            <p:stCondLst>
                              <p:cond delay="69500"/>
                            </p:stCondLst>
                            <p:childTnLst>
                              <p:par>
                                <p:cTn id="164" presetID="6" presetClass="emph" presetSubtype="0" fill="hold" nodeType="afterEffect">
                                  <p:stCondLst>
                                    <p:cond delay="0"/>
                                  </p:stCondLst>
                                  <p:childTnLst>
                                    <p:animScale>
                                      <p:cBhvr>
                                        <p:cTn id="165" dur="2000" fill="hold"/>
                                        <p:tgtEl>
                                          <p:spTgt spid="9237"/>
                                        </p:tgtEl>
                                      </p:cBhvr>
                                      <p:by x="150000" y="150000"/>
                                    </p:animScale>
                                  </p:childTnLst>
                                </p:cTn>
                              </p:par>
                            </p:childTnLst>
                          </p:cTn>
                        </p:par>
                        <p:par>
                          <p:cTn id="166" fill="hold">
                            <p:stCondLst>
                              <p:cond delay="71500"/>
                            </p:stCondLst>
                            <p:childTnLst>
                              <p:par>
                                <p:cTn id="167" presetID="10" presetClass="exit" presetSubtype="0" fill="hold" nodeType="afterEffect">
                                  <p:stCondLst>
                                    <p:cond delay="0"/>
                                  </p:stCondLst>
                                  <p:childTnLst>
                                    <p:animEffect transition="out" filter="fade">
                                      <p:cBhvr>
                                        <p:cTn id="168" dur="1000"/>
                                        <p:tgtEl>
                                          <p:spTgt spid="9238"/>
                                        </p:tgtEl>
                                      </p:cBhvr>
                                    </p:animEffect>
                                    <p:set>
                                      <p:cBhvr>
                                        <p:cTn id="169" dur="1" fill="hold">
                                          <p:stCondLst>
                                            <p:cond delay="999"/>
                                          </p:stCondLst>
                                        </p:cTn>
                                        <p:tgtEl>
                                          <p:spTgt spid="9238"/>
                                        </p:tgtEl>
                                        <p:attrNameLst>
                                          <p:attrName>style.visibility</p:attrName>
                                        </p:attrNameLst>
                                      </p:cBhvr>
                                      <p:to>
                                        <p:strVal val="hidden"/>
                                      </p:to>
                                    </p:set>
                                  </p:childTnLst>
                                </p:cTn>
                              </p:par>
                            </p:childTnLst>
                          </p:cTn>
                        </p:par>
                        <p:par>
                          <p:cTn id="170" fill="hold">
                            <p:stCondLst>
                              <p:cond delay="72500"/>
                            </p:stCondLst>
                            <p:childTnLst>
                              <p:par>
                                <p:cTn id="171" presetID="10" presetClass="exit" presetSubtype="0" fill="hold" nodeType="afterEffect">
                                  <p:stCondLst>
                                    <p:cond delay="0"/>
                                  </p:stCondLst>
                                  <p:childTnLst>
                                    <p:animEffect transition="out" filter="fade">
                                      <p:cBhvr>
                                        <p:cTn id="172" dur="1000"/>
                                        <p:tgtEl>
                                          <p:spTgt spid="9239"/>
                                        </p:tgtEl>
                                      </p:cBhvr>
                                    </p:animEffect>
                                    <p:set>
                                      <p:cBhvr>
                                        <p:cTn id="173" dur="1" fill="hold">
                                          <p:stCondLst>
                                            <p:cond delay="999"/>
                                          </p:stCondLst>
                                        </p:cTn>
                                        <p:tgtEl>
                                          <p:spTgt spid="9239"/>
                                        </p:tgtEl>
                                        <p:attrNameLst>
                                          <p:attrName>style.visibility</p:attrName>
                                        </p:attrNameLst>
                                      </p:cBhvr>
                                      <p:to>
                                        <p:strVal val="hidden"/>
                                      </p:to>
                                    </p:set>
                                  </p:childTnLst>
                                </p:cTn>
                              </p:par>
                              <p:par>
                                <p:cTn id="174" presetID="10" presetClass="exit" presetSubtype="0" fill="hold" nodeType="withEffect">
                                  <p:stCondLst>
                                    <p:cond delay="0"/>
                                  </p:stCondLst>
                                  <p:childTnLst>
                                    <p:animEffect transition="out" filter="fade">
                                      <p:cBhvr>
                                        <p:cTn id="175" dur="1000"/>
                                        <p:tgtEl>
                                          <p:spTgt spid="9240"/>
                                        </p:tgtEl>
                                      </p:cBhvr>
                                    </p:animEffect>
                                    <p:set>
                                      <p:cBhvr>
                                        <p:cTn id="176" dur="1" fill="hold">
                                          <p:stCondLst>
                                            <p:cond delay="999"/>
                                          </p:stCondLst>
                                        </p:cTn>
                                        <p:tgtEl>
                                          <p:spTgt spid="9240"/>
                                        </p:tgtEl>
                                        <p:attrNameLst>
                                          <p:attrName>style.visibility</p:attrName>
                                        </p:attrNameLst>
                                      </p:cBhvr>
                                      <p:to>
                                        <p:strVal val="hidden"/>
                                      </p:to>
                                    </p:set>
                                  </p:childTnLst>
                                </p:cTn>
                              </p:par>
                              <p:par>
                                <p:cTn id="177" presetID="10" presetClass="exit" presetSubtype="0" fill="hold" nodeType="withEffect">
                                  <p:stCondLst>
                                    <p:cond delay="0"/>
                                  </p:stCondLst>
                                  <p:childTnLst>
                                    <p:animEffect transition="out" filter="fade">
                                      <p:cBhvr>
                                        <p:cTn id="178" dur="1000"/>
                                        <p:tgtEl>
                                          <p:spTgt spid="9241"/>
                                        </p:tgtEl>
                                      </p:cBhvr>
                                    </p:animEffect>
                                    <p:set>
                                      <p:cBhvr>
                                        <p:cTn id="179" dur="1" fill="hold">
                                          <p:stCondLst>
                                            <p:cond delay="999"/>
                                          </p:stCondLst>
                                        </p:cTn>
                                        <p:tgtEl>
                                          <p:spTgt spid="9241"/>
                                        </p:tgtEl>
                                        <p:attrNameLst>
                                          <p:attrName>style.visibility</p:attrName>
                                        </p:attrNameLst>
                                      </p:cBhvr>
                                      <p:to>
                                        <p:strVal val="hidden"/>
                                      </p:to>
                                    </p:set>
                                  </p:childTnLst>
                                </p:cTn>
                              </p:par>
                            </p:childTnLst>
                          </p:cTn>
                        </p:par>
                        <p:par>
                          <p:cTn id="180" fill="hold">
                            <p:stCondLst>
                              <p:cond delay="73500"/>
                            </p:stCondLst>
                            <p:childTnLst>
                              <p:par>
                                <p:cTn id="181" presetID="10" presetClass="exit" presetSubtype="0" fill="hold" nodeType="afterEffect">
                                  <p:stCondLst>
                                    <p:cond delay="0"/>
                                  </p:stCondLst>
                                  <p:childTnLst>
                                    <p:animEffect transition="out" filter="fade">
                                      <p:cBhvr>
                                        <p:cTn id="182" dur="500"/>
                                        <p:tgtEl>
                                          <p:spTgt spid="9248"/>
                                        </p:tgtEl>
                                      </p:cBhvr>
                                    </p:animEffect>
                                    <p:set>
                                      <p:cBhvr>
                                        <p:cTn id="183" dur="1" fill="hold">
                                          <p:stCondLst>
                                            <p:cond delay="499"/>
                                          </p:stCondLst>
                                        </p:cTn>
                                        <p:tgtEl>
                                          <p:spTgt spid="9248"/>
                                        </p:tgtEl>
                                        <p:attrNameLst>
                                          <p:attrName>style.visibility</p:attrName>
                                        </p:attrNameLst>
                                      </p:cBhvr>
                                      <p:to>
                                        <p:strVal val="hidden"/>
                                      </p:to>
                                    </p:set>
                                  </p:childTnLst>
                                </p:cTn>
                              </p:par>
                            </p:childTnLst>
                          </p:cTn>
                        </p:par>
                        <p:par>
                          <p:cTn id="184" fill="hold">
                            <p:stCondLst>
                              <p:cond delay="74000"/>
                            </p:stCondLst>
                            <p:childTnLst>
                              <p:par>
                                <p:cTn id="185" presetID="10" presetClass="exit" presetSubtype="0" fill="hold" nodeType="afterEffect">
                                  <p:stCondLst>
                                    <p:cond delay="0"/>
                                  </p:stCondLst>
                                  <p:childTnLst>
                                    <p:animEffect transition="out" filter="fade">
                                      <p:cBhvr>
                                        <p:cTn id="186" dur="2000"/>
                                        <p:tgtEl>
                                          <p:spTgt spid="9237"/>
                                        </p:tgtEl>
                                      </p:cBhvr>
                                    </p:animEffect>
                                    <p:set>
                                      <p:cBhvr>
                                        <p:cTn id="187" dur="1" fill="hold">
                                          <p:stCondLst>
                                            <p:cond delay="1999"/>
                                          </p:stCondLst>
                                        </p:cTn>
                                        <p:tgtEl>
                                          <p:spTgt spid="923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188" fill="hold" display="0">
                  <p:stCondLst>
                    <p:cond delay="indefinite"/>
                  </p:stCondLst>
                  <p:endCondLst>
                    <p:cond evt="onPrev" delay="0">
                      <p:tgtEl>
                        <p:sldTgt/>
                      </p:tgtEl>
                    </p:cond>
                    <p:cond evt="onStopAudio" delay="0">
                      <p:tgtEl>
                        <p:sldTgt/>
                      </p:tgtEl>
                    </p:cond>
                  </p:endCondLst>
                </p:cTn>
                <p:tgtEl>
                  <p:spTgt spid="9250"/>
                </p:tgtEl>
              </p:cMediaNode>
            </p:audio>
          </p:childTnLst>
        </p:cTn>
      </p:par>
    </p:tnLst>
    <p:bldLst>
      <p:bldP spid="9226" grpId="0" animBg="1"/>
      <p:bldP spid="9226" grpId="1" animBg="1"/>
      <p:bldP spid="9226" grpId="2" animBg="1"/>
      <p:bldP spid="9225" grpId="0" animBg="1"/>
      <p:bldP spid="9225" grpId="1" animBg="1"/>
      <p:bldP spid="9225" grpId="2" animBg="1"/>
      <p:bldP spid="9227" grpId="0" animBg="1"/>
      <p:bldP spid="9227" grpId="1" animBg="1"/>
      <p:bldP spid="9227" grpId="2" animBg="1"/>
      <p:bldP spid="9231" grpId="0" animBg="1"/>
      <p:bldP spid="9231" grpId="1" animBg="1"/>
      <p:bldP spid="9233" grpId="0" animBg="1"/>
      <p:bldP spid="9233" grpId="1" animBg="1"/>
      <p:bldP spid="9234" grpId="0" animBg="1"/>
      <p:bldP spid="9234" grpId="1" animBg="1"/>
      <p:bldP spid="9235" grpId="0" animBg="1"/>
      <p:bldP spid="9235" grpId="1" animBg="1"/>
      <p:bldP spid="9236" grpId="0" animBg="1"/>
      <p:bldP spid="9236" grpId="1" animBg="1"/>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TotalTime>
  <Words>221</Words>
  <Application>Microsoft Office PowerPoint</Application>
  <PresentationFormat>Экран (4:3)</PresentationFormat>
  <Paragraphs>30</Paragraphs>
  <Slides>9</Slides>
  <Notes>0</Notes>
  <HiddenSlides>0</HiddenSlides>
  <MMClips>1</MMClips>
  <ScaleCrop>false</ScaleCrop>
  <HeadingPairs>
    <vt:vector size="4" baseType="variant">
      <vt:variant>
        <vt:lpstr>Тема</vt:lpstr>
      </vt:variant>
      <vt:variant>
        <vt:i4>1</vt:i4>
      </vt:variant>
      <vt:variant>
        <vt:lpstr>Заголовки слайдов</vt:lpstr>
      </vt:variant>
      <vt:variant>
        <vt:i4>9</vt:i4>
      </vt:variant>
    </vt:vector>
  </HeadingPairs>
  <TitlesOfParts>
    <vt:vector size="10"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Азиза</dc:creator>
  <cp:lastModifiedBy>Азиза</cp:lastModifiedBy>
  <cp:revision>3</cp:revision>
  <dcterms:created xsi:type="dcterms:W3CDTF">2015-05-15T18:55:31Z</dcterms:created>
  <dcterms:modified xsi:type="dcterms:W3CDTF">2015-11-23T16:40:47Z</dcterms:modified>
</cp:coreProperties>
</file>