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2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2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0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7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6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4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3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0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6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06F5-14FD-43B0-A6FD-0AA1B45672D7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8FC01-7A81-4AC9-B9BD-858774B80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16024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Англии в традиционных блюдах страны.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933056"/>
            <a:ext cx="4600600" cy="21602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Д.Н.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40"/>
            <a:ext cx="8435280" cy="63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5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9688"/>
            <a:ext cx="8435280" cy="63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61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7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– знакомство с традициями и обычаями той или иной страны всегда имеет важное значение для изучающих иностранный язык – оно помогает лучше понять реалии жизни носителей языка, их мироощущение, способствует успешной коммуникации и взаимопониманию участников общения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если мы знаем о традиционных блюдах страны, то мы знаем больше о культуре самой страны.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– мы мало интересуемся культурой других стран, в том числе их традиционной кухней и вкусовыми привычками.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узнать больше о культуре Англии с помощью их традиционных блюд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3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505475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познакомиться с историей появления некоторых традиционных праздничных блюд;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английские традиции принятия пищи и чаепития;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описать самые популярные повседневные и праздничные блюда английской кухни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– традиционная английская кухня.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– особенности трапезы и кулинарные привычки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англичан.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моей работы было узнать больше о культуре Англии с помощью традиций и обычаев англичан в еде. Поставленная мной цель была достигнута.  Я узнал, какие блюда традиционно готовят в Великобритании, рассмотрел английские традиции принятия пищи и чаепития, познакомился с историей появления некоторых традиционных праздничных блюд и описал самые популярные блюда повседневной кухни. И в завершении своей работы я создал сборник рецептов.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РЕЦЕПТЫ ТРАДИЦИОННОЙ АНГЛИЙСКОЙ КУХНИ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76" t="29268" r="37253" b="3659"/>
          <a:stretch/>
        </p:blipFill>
        <p:spPr>
          <a:xfrm>
            <a:off x="1058620" y="1417638"/>
            <a:ext cx="7026760" cy="52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41" y="213461"/>
            <a:ext cx="8617039" cy="63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9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506559" cy="63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84" y="339651"/>
            <a:ext cx="8592631" cy="62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435280" cy="63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9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178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Культура Англии в традиционных блюдах страны.</vt:lpstr>
      <vt:lpstr>Введение</vt:lpstr>
      <vt:lpstr>Презентация PowerPoint</vt:lpstr>
      <vt:lpstr>Вывод</vt:lpstr>
      <vt:lpstr>РЕЦЕПТЫ ТРАДИЦИОННОЙ АНГЛИЙСКОЙ КУХНИ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Дзелзис</dc:creator>
  <cp:lastModifiedBy>User</cp:lastModifiedBy>
  <cp:revision>16</cp:revision>
  <dcterms:created xsi:type="dcterms:W3CDTF">2023-04-04T13:32:33Z</dcterms:created>
  <dcterms:modified xsi:type="dcterms:W3CDTF">2024-04-25T16:24:08Z</dcterms:modified>
</cp:coreProperties>
</file>