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7" r:id="rId8"/>
    <p:sldId id="268" r:id="rId9"/>
    <p:sldId id="269" r:id="rId10"/>
    <p:sldId id="263" r:id="rId11"/>
    <p:sldId id="264" r:id="rId12"/>
    <p:sldId id="265" r:id="rId13"/>
    <p:sldId id="261" r:id="rId14"/>
    <p:sldId id="266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357298"/>
            <a:ext cx="7772400" cy="4961206"/>
          </a:xfrm>
        </p:spPr>
        <p:txBody>
          <a:bodyPr/>
          <a:lstStyle/>
          <a:p>
            <a:r>
              <a:rPr lang="de-DE" dirty="0" smtClean="0"/>
              <a:t>Wer will </a:t>
            </a:r>
            <a:r>
              <a:rPr lang="de-DE" dirty="0" err="1" smtClean="0"/>
              <a:t>millioner</a:t>
            </a:r>
            <a:r>
              <a:rPr lang="de-DE" dirty="0" smtClean="0"/>
              <a:t> werden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857760"/>
            <a:ext cx="4857784" cy="1508760"/>
          </a:xfrm>
        </p:spPr>
        <p:txBody>
          <a:bodyPr/>
          <a:lstStyle/>
          <a:p>
            <a:pPr algn="ctr"/>
            <a:r>
              <a:rPr lang="ru-RU" dirty="0" smtClean="0"/>
              <a:t>Выполнила учитель </a:t>
            </a:r>
            <a:r>
              <a:rPr lang="ru-RU" dirty="0" smtClean="0"/>
              <a:t>немецкого языка </a:t>
            </a:r>
            <a:r>
              <a:rPr lang="ru-RU" dirty="0" smtClean="0"/>
              <a:t> МБОУ СОШ п. </a:t>
            </a:r>
            <a:r>
              <a:rPr lang="ru-RU" dirty="0" err="1" smtClean="0"/>
              <a:t>Нивенкское</a:t>
            </a:r>
            <a:endParaRPr lang="ru-RU" dirty="0" smtClean="0"/>
          </a:p>
          <a:p>
            <a:pPr algn="ctr"/>
            <a:r>
              <a:rPr lang="ru-RU" dirty="0" smtClean="0"/>
              <a:t>Колесниченко Ольга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en-US" dirty="0" smtClean="0"/>
              <a:t>Was </a:t>
            </a:r>
            <a:r>
              <a:rPr lang="en-US" dirty="0" err="1" smtClean="0"/>
              <a:t>bedeutet</a:t>
            </a:r>
            <a:r>
              <a:rPr lang="en-US" dirty="0" smtClean="0"/>
              <a:t> “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”?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бадминтон</a:t>
            </a:r>
          </a:p>
          <a:p>
            <a:pPr lvl="0"/>
            <a:r>
              <a:rPr lang="ru-RU" dirty="0" smtClean="0"/>
              <a:t>В  брат</a:t>
            </a:r>
          </a:p>
          <a:p>
            <a:pPr lvl="0"/>
            <a:r>
              <a:rPr lang="ru-RU" dirty="0" smtClean="0"/>
              <a:t>С  бросок</a:t>
            </a:r>
          </a:p>
          <a:p>
            <a:pPr lvl="0"/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брусок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en-US" dirty="0" smtClean="0"/>
              <a:t>7</a:t>
            </a:r>
            <a:r>
              <a:rPr lang="ru-RU" dirty="0" smtClean="0"/>
              <a:t> </a:t>
            </a:r>
            <a:r>
              <a:rPr lang="en-US" dirty="0" smtClean="0"/>
              <a:t>Was </a:t>
            </a:r>
            <a:r>
              <a:rPr lang="en-US" dirty="0" err="1" smtClean="0"/>
              <a:t>bedeutet</a:t>
            </a:r>
            <a:r>
              <a:rPr lang="en-US" dirty="0" smtClean="0"/>
              <a:t> “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Kuli</a:t>
            </a:r>
            <a:r>
              <a:rPr lang="en-US" dirty="0" smtClean="0"/>
              <a:t>”?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кулек</a:t>
            </a:r>
          </a:p>
          <a:p>
            <a:pPr lvl="0"/>
            <a:r>
              <a:rPr lang="ru-RU" dirty="0" smtClean="0"/>
              <a:t>В  кулак</a:t>
            </a:r>
          </a:p>
          <a:p>
            <a:pPr lvl="0"/>
            <a:r>
              <a:rPr lang="ru-RU" dirty="0" smtClean="0"/>
              <a:t>С  ручка</a:t>
            </a:r>
          </a:p>
          <a:p>
            <a:pPr lvl="0"/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кукла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de-DE" dirty="0" smtClean="0"/>
              <a:t>8</a:t>
            </a:r>
            <a:r>
              <a:rPr lang="ru-RU" dirty="0" smtClean="0"/>
              <a:t> </a:t>
            </a:r>
            <a:r>
              <a:rPr lang="de-DE" dirty="0" smtClean="0"/>
              <a:t>Aus </a:t>
            </a:r>
            <a:r>
              <a:rPr lang="de-DE" dirty="0" smtClean="0"/>
              <a:t>wie viel Bundesländern besteht Deutschland?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20</a:t>
            </a:r>
          </a:p>
          <a:p>
            <a:pPr lvl="0"/>
            <a:r>
              <a:rPr lang="ru-RU" dirty="0" smtClean="0"/>
              <a:t>В  15</a:t>
            </a:r>
          </a:p>
          <a:p>
            <a:pPr lvl="0"/>
            <a:r>
              <a:rPr lang="ru-RU" dirty="0" smtClean="0"/>
              <a:t>С  13</a:t>
            </a:r>
          </a:p>
          <a:p>
            <a:pPr lvl="0"/>
            <a:r>
              <a:rPr lang="en-US" dirty="0" smtClean="0"/>
              <a:t>D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dirty="0" smtClean="0"/>
              <a:t>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en-US" dirty="0" smtClean="0"/>
              <a:t>9</a:t>
            </a:r>
            <a:r>
              <a:rPr lang="en-US" dirty="0" smtClean="0"/>
              <a:t> Was </a:t>
            </a:r>
            <a:r>
              <a:rPr lang="en-US" dirty="0" err="1" smtClean="0"/>
              <a:t>bedeutet</a:t>
            </a:r>
            <a:r>
              <a:rPr lang="en-US" dirty="0" smtClean="0"/>
              <a:t> die BRD?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/>
          <a:lstStyle/>
          <a:p>
            <a:pPr lvl="0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Deutschland</a:t>
            </a:r>
            <a:endParaRPr lang="ru-RU" dirty="0" smtClean="0"/>
          </a:p>
          <a:p>
            <a:pPr lvl="0"/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 smtClean="0"/>
              <a:t> die </a:t>
            </a:r>
            <a:r>
              <a:rPr lang="en-US" dirty="0" err="1" smtClean="0"/>
              <a:t>Bundesrepublik</a:t>
            </a:r>
            <a:endParaRPr lang="ru-RU" dirty="0" smtClean="0"/>
          </a:p>
          <a:p>
            <a:pPr lvl="0"/>
            <a:r>
              <a:rPr lang="en-US" dirty="0" smtClean="0"/>
              <a:t>C</a:t>
            </a:r>
            <a:r>
              <a:rPr lang="ru-RU" dirty="0" smtClean="0"/>
              <a:t> </a:t>
            </a:r>
            <a:r>
              <a:rPr lang="en-US" dirty="0" smtClean="0"/>
              <a:t> die </a:t>
            </a:r>
            <a:r>
              <a:rPr lang="en-US" dirty="0" err="1" smtClean="0"/>
              <a:t>Bundesrepublik</a:t>
            </a:r>
            <a:r>
              <a:rPr lang="en-US" dirty="0" smtClean="0"/>
              <a:t> </a:t>
            </a:r>
            <a:r>
              <a:rPr lang="en-US" dirty="0" err="1" smtClean="0"/>
              <a:t>Duetschland</a:t>
            </a:r>
            <a:endParaRPr lang="ru-RU" dirty="0" smtClean="0"/>
          </a:p>
          <a:p>
            <a:pPr lvl="0"/>
            <a:r>
              <a:rPr lang="en-US" dirty="0" smtClean="0"/>
              <a:t>D die </a:t>
            </a:r>
            <a:r>
              <a:rPr lang="en-US" dirty="0" err="1" smtClean="0"/>
              <a:t>Republik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de-DE" dirty="0" smtClean="0"/>
              <a:t>10</a:t>
            </a:r>
            <a:r>
              <a:rPr lang="ru-RU" dirty="0" smtClean="0"/>
              <a:t> </a:t>
            </a:r>
            <a:r>
              <a:rPr lang="de-DE" dirty="0" smtClean="0"/>
              <a:t>Wie ist die Hauptstadt Deutschlands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Bremen</a:t>
            </a:r>
          </a:p>
          <a:p>
            <a:r>
              <a:rPr lang="de-DE" dirty="0" smtClean="0"/>
              <a:t>Berlin</a:t>
            </a:r>
          </a:p>
          <a:p>
            <a:r>
              <a:rPr lang="de-DE" dirty="0" smtClean="0"/>
              <a:t>Bonn</a:t>
            </a:r>
          </a:p>
          <a:p>
            <a:r>
              <a:rPr lang="de-DE" dirty="0" smtClean="0"/>
              <a:t>Bären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16738"/>
          </a:xfrm>
        </p:spPr>
        <p:txBody>
          <a:bodyPr/>
          <a:lstStyle/>
          <a:p>
            <a:r>
              <a:rPr lang="ru-RU" dirty="0" smtClean="0"/>
              <a:t>№11 </a:t>
            </a:r>
            <a:r>
              <a:rPr lang="de-DE" dirty="0" smtClean="0"/>
              <a:t>Wie heißt der Abend vor Weihnachten?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7772400" cy="435532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  Heiliger Abend</a:t>
            </a:r>
          </a:p>
          <a:p>
            <a:pPr>
              <a:buNone/>
            </a:pPr>
            <a:r>
              <a:rPr lang="de-DE" dirty="0" smtClean="0"/>
              <a:t>B  Schöner Abend</a:t>
            </a:r>
          </a:p>
          <a:p>
            <a:pPr>
              <a:buNone/>
            </a:pPr>
            <a:r>
              <a:rPr lang="de-DE" dirty="0" smtClean="0"/>
              <a:t>C  Leiser Abend</a:t>
            </a:r>
          </a:p>
          <a:p>
            <a:pPr>
              <a:buNone/>
            </a:pPr>
            <a:r>
              <a:rPr lang="de-DE" dirty="0" smtClean="0"/>
              <a:t>D  Sauber Abend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Vorsagen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50</a:t>
            </a:r>
            <a:r>
              <a:rPr lang="ru-RU" dirty="0" smtClean="0"/>
              <a:t> : 50 </a:t>
            </a:r>
            <a:r>
              <a:rPr lang="en-US" dirty="0" err="1" smtClean="0"/>
              <a:t>fünfzig</a:t>
            </a:r>
            <a:r>
              <a:rPr lang="en-US" dirty="0" smtClean="0"/>
              <a:t> mal </a:t>
            </a:r>
            <a:r>
              <a:rPr lang="en-US" dirty="0" err="1" smtClean="0"/>
              <a:t>fünfzig</a:t>
            </a:r>
            <a:endParaRPr lang="ru-RU" dirty="0" smtClean="0"/>
          </a:p>
          <a:p>
            <a:pPr lvl="0"/>
            <a:r>
              <a:rPr lang="en-US" dirty="0" err="1" smtClean="0"/>
              <a:t>Hilfe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de-DE" dirty="0" smtClean="0"/>
              <a:t>er Klasse</a:t>
            </a:r>
            <a:endParaRPr lang="ru-RU" dirty="0" smtClean="0"/>
          </a:p>
          <a:p>
            <a:pPr lvl="0"/>
            <a:r>
              <a:rPr lang="de-DE" dirty="0" smtClean="0"/>
              <a:t>Hilfe des Freundes ( der Freundin 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/>
              <a:t>Unverbrennende</a:t>
            </a:r>
            <a:r>
              <a:rPr lang="en-US" u="sng" dirty="0" smtClean="0"/>
              <a:t> </a:t>
            </a:r>
            <a:r>
              <a:rPr lang="en-US" u="sng" dirty="0" err="1" smtClean="0"/>
              <a:t>Ziffer</a:t>
            </a:r>
            <a:r>
              <a:rPr lang="en-US" u="sng" dirty="0" smtClean="0"/>
              <a:t> </a:t>
            </a:r>
            <a:r>
              <a:rPr lang="ru-RU" u="sng" dirty="0" smtClean="0"/>
              <a:t>    (несгораемые цифры)</a:t>
            </a:r>
            <a:endParaRPr lang="ru-RU" dirty="0" smtClean="0"/>
          </a:p>
          <a:p>
            <a:pPr lvl="0"/>
            <a:r>
              <a:rPr lang="en-US" dirty="0" smtClean="0"/>
              <a:t>Die 5.  </a:t>
            </a:r>
            <a:r>
              <a:rPr lang="en-US" dirty="0" err="1" smtClean="0"/>
              <a:t>Frage</a:t>
            </a:r>
            <a:r>
              <a:rPr lang="en-US" dirty="0" smtClean="0"/>
              <a:t>   -   5 </a:t>
            </a:r>
            <a:r>
              <a:rPr lang="en-US" dirty="0" smtClean="0"/>
              <a:t>€</a:t>
            </a:r>
            <a:endParaRPr lang="ru-RU" dirty="0" smtClean="0"/>
          </a:p>
          <a:p>
            <a:pPr lvl="0"/>
            <a:r>
              <a:rPr lang="en-US" dirty="0" smtClean="0"/>
              <a:t>Die  10. </a:t>
            </a:r>
            <a:r>
              <a:rPr lang="en-US" dirty="0" err="1" smtClean="0"/>
              <a:t>Frage</a:t>
            </a:r>
            <a:r>
              <a:rPr lang="en-US" dirty="0" smtClean="0"/>
              <a:t> -   25 </a:t>
            </a:r>
            <a:r>
              <a:rPr lang="en-US" dirty="0" smtClean="0"/>
              <a:t>€</a:t>
            </a:r>
            <a:endParaRPr lang="ru-RU" dirty="0" smtClean="0"/>
          </a:p>
          <a:p>
            <a:pPr lvl="0"/>
            <a:r>
              <a:rPr lang="en-US" dirty="0" smtClean="0"/>
              <a:t>Die  15. </a:t>
            </a:r>
            <a:r>
              <a:rPr lang="en-US" dirty="0" err="1" smtClean="0"/>
              <a:t>Frage</a:t>
            </a:r>
            <a:r>
              <a:rPr lang="en-US" dirty="0" smtClean="0"/>
              <a:t> -   50 </a:t>
            </a:r>
            <a:r>
              <a:rPr lang="en-US" dirty="0" smtClean="0"/>
              <a:t>€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08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 smtClean="0"/>
              <a:t>Die </a:t>
            </a:r>
            <a:r>
              <a:rPr lang="en-US" u="sng" dirty="0" err="1" smtClean="0"/>
              <a:t>Frage</a:t>
            </a:r>
            <a:r>
              <a:rPr lang="en-US" dirty="0" smtClean="0"/>
              <a:t>             </a:t>
            </a:r>
            <a:r>
              <a:rPr lang="ru-RU" dirty="0" smtClean="0"/>
              <a:t>            </a:t>
            </a:r>
            <a:r>
              <a:rPr lang="en-US" u="sng" dirty="0" err="1" smtClean="0"/>
              <a:t>Der</a:t>
            </a:r>
            <a:r>
              <a:rPr lang="en-US" u="sng" dirty="0" smtClean="0"/>
              <a:t> </a:t>
            </a:r>
            <a:r>
              <a:rPr lang="en-US" u="sng" dirty="0" err="1" smtClean="0"/>
              <a:t>Preis</a:t>
            </a:r>
            <a:endParaRPr lang="ru-RU" dirty="0" smtClean="0"/>
          </a:p>
          <a:p>
            <a:pPr lvl="0"/>
            <a:r>
              <a:rPr lang="ru-RU" dirty="0" smtClean="0"/>
              <a:t>№ 1                      1 </a:t>
            </a:r>
            <a:r>
              <a:rPr lang="en-US" dirty="0" smtClean="0"/>
              <a:t> </a:t>
            </a:r>
            <a:r>
              <a:rPr lang="en-US" dirty="0" smtClean="0"/>
              <a:t>€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dirty="0" smtClean="0"/>
              <a:t>№ 2</a:t>
            </a:r>
            <a:r>
              <a:rPr lang="en-US" dirty="0" smtClean="0"/>
              <a:t>                      2</a:t>
            </a:r>
            <a:endParaRPr lang="ru-RU" dirty="0" smtClean="0"/>
          </a:p>
          <a:p>
            <a:pPr lvl="0"/>
            <a:r>
              <a:rPr lang="ru-RU" dirty="0" smtClean="0"/>
              <a:t>№ 3</a:t>
            </a:r>
            <a:r>
              <a:rPr lang="en-US" dirty="0" smtClean="0"/>
              <a:t>                      3</a:t>
            </a:r>
            <a:endParaRPr lang="ru-RU" dirty="0" smtClean="0"/>
          </a:p>
          <a:p>
            <a:pPr lvl="0"/>
            <a:r>
              <a:rPr lang="ru-RU" dirty="0" smtClean="0"/>
              <a:t>№ 4</a:t>
            </a:r>
            <a:r>
              <a:rPr lang="en-US" dirty="0" smtClean="0"/>
              <a:t>                      4</a:t>
            </a:r>
            <a:endParaRPr lang="ru-RU" dirty="0" smtClean="0"/>
          </a:p>
          <a:p>
            <a:pPr lvl="0"/>
            <a:r>
              <a:rPr lang="ru-RU" dirty="0" smtClean="0"/>
              <a:t>№ 5</a:t>
            </a:r>
            <a:r>
              <a:rPr lang="en-US" dirty="0" smtClean="0"/>
              <a:t>                      5 </a:t>
            </a:r>
            <a:r>
              <a:rPr lang="en-US" dirty="0" smtClean="0"/>
              <a:t>€</a:t>
            </a:r>
            <a:endParaRPr lang="ru-RU" dirty="0" smtClean="0"/>
          </a:p>
          <a:p>
            <a:pPr lvl="0"/>
            <a:r>
              <a:rPr lang="ru-RU" dirty="0" smtClean="0"/>
              <a:t>№ 6                      7 </a:t>
            </a:r>
            <a:r>
              <a:rPr lang="en-US" dirty="0" smtClean="0"/>
              <a:t>                    </a:t>
            </a:r>
            <a:endParaRPr lang="ru-RU" dirty="0" smtClean="0"/>
          </a:p>
          <a:p>
            <a:pPr lvl="0"/>
            <a:r>
              <a:rPr lang="ru-RU" dirty="0" smtClean="0"/>
              <a:t>№ 7</a:t>
            </a:r>
            <a:r>
              <a:rPr lang="en-US" dirty="0" smtClean="0"/>
              <a:t>                      10 </a:t>
            </a:r>
            <a:endParaRPr lang="ru-RU" dirty="0" smtClean="0"/>
          </a:p>
          <a:p>
            <a:pPr lvl="0"/>
            <a:r>
              <a:rPr lang="ru-RU" dirty="0" smtClean="0"/>
              <a:t>№ 8</a:t>
            </a:r>
            <a:r>
              <a:rPr lang="en-US" dirty="0" smtClean="0"/>
              <a:t>                      15 </a:t>
            </a:r>
            <a:endParaRPr lang="ru-RU" dirty="0" smtClean="0"/>
          </a:p>
          <a:p>
            <a:pPr lvl="0"/>
            <a:r>
              <a:rPr lang="ru-RU" dirty="0" smtClean="0"/>
              <a:t>№ 9</a:t>
            </a:r>
            <a:r>
              <a:rPr lang="en-US" dirty="0" smtClean="0"/>
              <a:t>                      20</a:t>
            </a:r>
            <a:endParaRPr lang="ru-RU" dirty="0" smtClean="0"/>
          </a:p>
          <a:p>
            <a:pPr lvl="0"/>
            <a:r>
              <a:rPr lang="ru-RU" dirty="0" smtClean="0"/>
              <a:t>№ 10</a:t>
            </a:r>
            <a:r>
              <a:rPr lang="en-US" dirty="0" smtClean="0"/>
              <a:t>                    25 </a:t>
            </a:r>
            <a:r>
              <a:rPr lang="en-US" dirty="0" smtClean="0"/>
              <a:t>€</a:t>
            </a:r>
            <a:endParaRPr lang="ru-RU" dirty="0" smtClean="0"/>
          </a:p>
          <a:p>
            <a:pPr lvl="0"/>
            <a:r>
              <a:rPr lang="ru-RU" dirty="0" smtClean="0"/>
              <a:t>№ 11</a:t>
            </a:r>
            <a:r>
              <a:rPr lang="en-US" dirty="0" smtClean="0"/>
              <a:t>                    30</a:t>
            </a:r>
            <a:endParaRPr lang="ru-RU" dirty="0" smtClean="0"/>
          </a:p>
          <a:p>
            <a:pPr lvl="0"/>
            <a:r>
              <a:rPr lang="ru-RU" dirty="0" smtClean="0"/>
              <a:t>№ 12</a:t>
            </a:r>
            <a:r>
              <a:rPr lang="en-US" dirty="0" smtClean="0"/>
              <a:t>                    35</a:t>
            </a:r>
            <a:endParaRPr lang="ru-RU" dirty="0" smtClean="0"/>
          </a:p>
          <a:p>
            <a:pPr lvl="0"/>
            <a:r>
              <a:rPr lang="ru-RU" dirty="0" smtClean="0"/>
              <a:t>№ 13</a:t>
            </a:r>
            <a:r>
              <a:rPr lang="en-US" dirty="0" smtClean="0"/>
              <a:t>                    40 </a:t>
            </a:r>
            <a:endParaRPr lang="ru-RU" dirty="0" smtClean="0"/>
          </a:p>
          <a:p>
            <a:pPr lvl="0"/>
            <a:r>
              <a:rPr lang="ru-RU" dirty="0" smtClean="0"/>
              <a:t>№ 14</a:t>
            </a:r>
            <a:r>
              <a:rPr lang="en-US" dirty="0" smtClean="0"/>
              <a:t>                    45</a:t>
            </a:r>
            <a:endParaRPr lang="ru-RU" dirty="0" smtClean="0"/>
          </a:p>
          <a:p>
            <a:r>
              <a:rPr lang="ru-RU" dirty="0" smtClean="0"/>
              <a:t>№ 15</a:t>
            </a:r>
            <a:r>
              <a:rPr lang="en-US" dirty="0" smtClean="0"/>
              <a:t>                    50 </a:t>
            </a:r>
            <a:r>
              <a:rPr lang="en-US" dirty="0" smtClean="0"/>
              <a:t>€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ru-RU" dirty="0" smtClean="0"/>
              <a:t>1 </a:t>
            </a:r>
            <a:r>
              <a:rPr lang="de-DE" dirty="0" smtClean="0"/>
              <a:t>Erst </a:t>
            </a:r>
            <a:r>
              <a:rPr lang="de-DE" dirty="0" smtClean="0"/>
              <a:t>die Arbeit, dann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das  Essen</a:t>
            </a:r>
          </a:p>
          <a:p>
            <a:pPr>
              <a:buNone/>
            </a:pPr>
            <a:r>
              <a:rPr lang="de-DE" dirty="0" smtClean="0"/>
              <a:t>B  das Spiel</a:t>
            </a:r>
          </a:p>
          <a:p>
            <a:pPr>
              <a:buNone/>
            </a:pPr>
            <a:r>
              <a:rPr lang="de-DE" dirty="0" smtClean="0"/>
              <a:t>C  das Haus</a:t>
            </a:r>
          </a:p>
          <a:p>
            <a:pPr>
              <a:buNone/>
            </a:pPr>
            <a:r>
              <a:rPr lang="de-DE" dirty="0" smtClean="0"/>
              <a:t>D  das  Schlafen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Was </a:t>
            </a:r>
            <a:r>
              <a:rPr lang="en-US" dirty="0" err="1" smtClean="0"/>
              <a:t>bedeutet</a:t>
            </a:r>
            <a:r>
              <a:rPr lang="en-US" dirty="0" smtClean="0"/>
              <a:t> “Bayern”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крестьянин</a:t>
            </a:r>
          </a:p>
          <a:p>
            <a:pPr lvl="0"/>
            <a:r>
              <a:rPr lang="ru-RU" dirty="0" smtClean="0"/>
              <a:t>В  Бавария</a:t>
            </a:r>
          </a:p>
          <a:p>
            <a:pPr lvl="0"/>
            <a:r>
              <a:rPr lang="ru-RU" dirty="0" smtClean="0"/>
              <a:t>С  строить</a:t>
            </a:r>
          </a:p>
          <a:p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бодать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de-DE" dirty="0" smtClean="0"/>
              <a:t>3</a:t>
            </a:r>
            <a:r>
              <a:rPr lang="ru-RU" dirty="0" smtClean="0"/>
              <a:t> </a:t>
            </a:r>
            <a:r>
              <a:rPr lang="de-DE" dirty="0" smtClean="0"/>
              <a:t>Wie ist der Himmel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braun</a:t>
            </a:r>
          </a:p>
          <a:p>
            <a:pPr>
              <a:buNone/>
            </a:pPr>
            <a:r>
              <a:rPr lang="de-DE" dirty="0" smtClean="0"/>
              <a:t>B  blau</a:t>
            </a:r>
          </a:p>
          <a:p>
            <a:pPr>
              <a:buNone/>
            </a:pPr>
            <a:r>
              <a:rPr lang="de-DE" dirty="0" smtClean="0"/>
              <a:t>C  rot</a:t>
            </a:r>
          </a:p>
          <a:p>
            <a:pPr>
              <a:buNone/>
            </a:pPr>
            <a:r>
              <a:rPr lang="de-DE" dirty="0" smtClean="0"/>
              <a:t>B  blond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de-DE" dirty="0" smtClean="0"/>
              <a:t>4</a:t>
            </a:r>
            <a:r>
              <a:rPr lang="ru-RU" dirty="0" smtClean="0"/>
              <a:t> </a:t>
            </a:r>
            <a:r>
              <a:rPr lang="de-DE" dirty="0" smtClean="0"/>
              <a:t>Ich fahre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auf dem Auto</a:t>
            </a:r>
          </a:p>
          <a:p>
            <a:pPr>
              <a:buNone/>
            </a:pPr>
            <a:r>
              <a:rPr lang="de-DE" dirty="0" smtClean="0"/>
              <a:t>B  auf den Auto</a:t>
            </a:r>
          </a:p>
          <a:p>
            <a:pPr>
              <a:buNone/>
            </a:pPr>
            <a:r>
              <a:rPr lang="de-DE" dirty="0" smtClean="0"/>
              <a:t>C  mit das Auto</a:t>
            </a:r>
          </a:p>
          <a:p>
            <a:pPr>
              <a:buNone/>
            </a:pPr>
            <a:r>
              <a:rPr lang="de-DE" dirty="0" smtClean="0"/>
              <a:t>D  mit dem Auto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</a:t>
            </a:r>
            <a:r>
              <a:rPr lang="de-DE" dirty="0" smtClean="0"/>
              <a:t>5</a:t>
            </a:r>
            <a:r>
              <a:rPr lang="ru-RU" dirty="0" smtClean="0"/>
              <a:t> </a:t>
            </a:r>
            <a:r>
              <a:rPr lang="de-DE" dirty="0" smtClean="0"/>
              <a:t>Ich fahre … Deutschland.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A  nach</a:t>
            </a:r>
          </a:p>
          <a:p>
            <a:pPr>
              <a:buNone/>
            </a:pPr>
            <a:r>
              <a:rPr lang="de-DE" dirty="0" smtClean="0"/>
              <a:t>B  in</a:t>
            </a:r>
          </a:p>
          <a:p>
            <a:pPr>
              <a:buNone/>
            </a:pPr>
            <a:r>
              <a:rPr lang="de-DE" dirty="0" smtClean="0"/>
              <a:t>C  auf</a:t>
            </a:r>
          </a:p>
          <a:p>
            <a:pPr>
              <a:buNone/>
            </a:pPr>
            <a:r>
              <a:rPr lang="de-DE" dirty="0" smtClean="0"/>
              <a:t>D  mit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120</TotalTime>
  <Words>311</Words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Метро</vt:lpstr>
      <vt:lpstr>Wer will millioner werden?</vt:lpstr>
      <vt:lpstr>Vorsagen</vt:lpstr>
      <vt:lpstr>Слайд 3</vt:lpstr>
      <vt:lpstr>Слайд 4</vt:lpstr>
      <vt:lpstr>№1 Erst die Arbeit, dann …</vt:lpstr>
      <vt:lpstr>№2 Was bedeutet “Bayern”? </vt:lpstr>
      <vt:lpstr>№3 Wie ist der Himmel?</vt:lpstr>
      <vt:lpstr>№4 Ich fahre …</vt:lpstr>
      <vt:lpstr>№5 Ich fahre … Deutschland.</vt:lpstr>
      <vt:lpstr>№6 Was bedeutet “der Bruder”? </vt:lpstr>
      <vt:lpstr>№7 Was bedeutet “der Kuli”? </vt:lpstr>
      <vt:lpstr>№8 Aus wie viel Bundesländern besteht Deutschland?</vt:lpstr>
      <vt:lpstr>№9 Was bedeutet die BRD? </vt:lpstr>
      <vt:lpstr>№10 Wie ist die Hauptstadt Deutschlands?</vt:lpstr>
      <vt:lpstr>№11 Wie heißt der Abend vor Weihnachten?</vt:lpstr>
      <vt:lpstr>№12 </vt:lpstr>
      <vt:lpstr>№13</vt:lpstr>
      <vt:lpstr>№14</vt:lpstr>
      <vt:lpstr>№15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will millioner werden?</dc:title>
  <dc:creator>Учитель</dc:creator>
  <cp:lastModifiedBy>Учитель</cp:lastModifiedBy>
  <cp:revision>16</cp:revision>
  <dcterms:created xsi:type="dcterms:W3CDTF">2014-04-18T05:38:32Z</dcterms:created>
  <dcterms:modified xsi:type="dcterms:W3CDTF">2014-04-18T08:08:26Z</dcterms:modified>
</cp:coreProperties>
</file>