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4EDD-7F52-4FE2-9430-8D770A22FC5E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9AA-C1F8-4E80-83C6-C60C3284317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4EDD-7F52-4FE2-9430-8D770A22FC5E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9AA-C1F8-4E80-83C6-C60C32843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4EDD-7F52-4FE2-9430-8D770A22FC5E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9AA-C1F8-4E80-83C6-C60C32843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4EDD-7F52-4FE2-9430-8D770A22FC5E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9AA-C1F8-4E80-83C6-C60C3284317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4EDD-7F52-4FE2-9430-8D770A22FC5E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9AA-C1F8-4E80-83C6-C60C32843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4EDD-7F52-4FE2-9430-8D770A22FC5E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9AA-C1F8-4E80-83C6-C60C3284317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4EDD-7F52-4FE2-9430-8D770A22FC5E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9AA-C1F8-4E80-83C6-C60C3284317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4EDD-7F52-4FE2-9430-8D770A22FC5E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9AA-C1F8-4E80-83C6-C60C32843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4EDD-7F52-4FE2-9430-8D770A22FC5E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9AA-C1F8-4E80-83C6-C60C32843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4EDD-7F52-4FE2-9430-8D770A22FC5E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9AA-C1F8-4E80-83C6-C60C32843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4EDD-7F52-4FE2-9430-8D770A22FC5E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9AA-C1F8-4E80-83C6-C60C3284317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4664EDD-7F52-4FE2-9430-8D770A22FC5E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22789AA-C1F8-4E80-83C6-C60C3284317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Кроссворд </a:t>
            </a:r>
          </a:p>
          <a:p>
            <a:pPr algn="ctr"/>
            <a:r>
              <a:rPr lang="ru-RU" sz="2800" b="1" dirty="0" smtClean="0"/>
              <a:t>«Зимующие </a:t>
            </a:r>
            <a:r>
              <a:rPr lang="ru-RU" sz="2800" b="1" dirty="0"/>
              <a:t>птицы города </a:t>
            </a:r>
            <a:r>
              <a:rPr lang="ru-RU" sz="2800" b="1" dirty="0" smtClean="0"/>
              <a:t>Ростова-на-Дону»</a:t>
            </a:r>
            <a:endParaRPr lang="ru-RU" sz="28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003884"/>
            <a:ext cx="6840760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974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589755"/>
              </p:ext>
            </p:extLst>
          </p:nvPr>
        </p:nvGraphicFramePr>
        <p:xfrm>
          <a:off x="71995" y="332663"/>
          <a:ext cx="8964501" cy="61206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6881"/>
                <a:gridCol w="426881"/>
                <a:gridCol w="426881"/>
                <a:gridCol w="426881"/>
                <a:gridCol w="426881"/>
                <a:gridCol w="426881"/>
                <a:gridCol w="426881"/>
                <a:gridCol w="426881"/>
                <a:gridCol w="426881"/>
                <a:gridCol w="426881"/>
                <a:gridCol w="426881"/>
                <a:gridCol w="426881"/>
                <a:gridCol w="426881"/>
                <a:gridCol w="426881"/>
                <a:gridCol w="426881"/>
                <a:gridCol w="426881"/>
                <a:gridCol w="426881"/>
                <a:gridCol w="426881"/>
                <a:gridCol w="426881"/>
                <a:gridCol w="426881"/>
                <a:gridCol w="426881"/>
              </a:tblGrid>
              <a:tr h="470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70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70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70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70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70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70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70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70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70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70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70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708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297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04664"/>
            <a:ext cx="88569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Вопросы по горизонтали:</a:t>
            </a:r>
          </a:p>
          <a:p>
            <a:r>
              <a:rPr lang="ru-RU" sz="2400" dirty="0"/>
              <a:t>1       Широко распространенная в Евразии птица рода воронов. Длина 45-47см, оперение черное с фиолетовым отливом. Всеядны, но главная пища - черви и личинки насекомых.</a:t>
            </a:r>
          </a:p>
          <a:p>
            <a:r>
              <a:rPr lang="ru-RU" sz="2400" dirty="0"/>
              <a:t>2       Некрупная  птица из воробьиных, прилетает в наши края зимой из более северных регионов. Имеет красивое оперение: розовато-серая грудка, крылья черные с желтыми и белыми полосками, черная полоса через глаза. На голове - заметный хохолок. Держатся стайками из 20-30 особей, питаются плодами калины, рябины.</a:t>
            </a:r>
          </a:p>
          <a:p>
            <a:r>
              <a:rPr lang="ru-RU" sz="2400" dirty="0"/>
              <a:t>3       Эта маленькая птица из семейства вьюрковых гнездится в лиственных и смешанных лесах средней полосы России, а на юг, в Ростовскую область прилетает зимой. Имеет огромный крепкий клюв, которым легко разбивает орехи, другие твердые поверхности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34752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74345"/>
            <a:ext cx="88569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4       Певчая птица семейства вьюрковых, размером с воробья. Имеет яркое, нарядное оперение: в окрасе преобладают и коричневые, и голубые, и зеленые, и белые оттенки. Если зима мягкая, без сильных морозов, зимуют дома, в Ростовской области, в суровые зимы улетают на Черноморское побережье Кавказа, в Крым.</a:t>
            </a:r>
          </a:p>
          <a:p>
            <a:r>
              <a:rPr lang="ru-RU" sz="2400" dirty="0" smtClean="0"/>
              <a:t>5       Одна из самых распространенных птиц отряда воробьиных. Имеет довольно яркое оперение: ярко-желтое брюшко, черные крылья, черная  шапочка. Юркая, непоседливая птаха, любительница семечек и сала.</a:t>
            </a:r>
          </a:p>
          <a:p>
            <a:r>
              <a:rPr lang="ru-RU" sz="2400" dirty="0" smtClean="0"/>
              <a:t>6       Наиболее распространенный вид семейства воробьиных. Являются самыми известными пернатыми, обитающими по соседству с жилищем человека.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22173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6409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dirty="0"/>
              <a:t>       Вопросы по вертикали:</a:t>
            </a:r>
          </a:p>
          <a:p>
            <a:r>
              <a:rPr lang="ru-RU" sz="2300" dirty="0"/>
              <a:t>1        Его называют лесным доктором - он древесину долбит, деревья лечит: вредных     насекомых и их личинок  из-под коры достает.</a:t>
            </a:r>
          </a:p>
          <a:p>
            <a:r>
              <a:rPr lang="ru-RU" sz="2300" dirty="0"/>
              <a:t>2       Птица семейства </a:t>
            </a:r>
            <a:r>
              <a:rPr lang="ru-RU" sz="2300" dirty="0" err="1"/>
              <a:t>врановых</a:t>
            </a:r>
            <a:r>
              <a:rPr lang="ru-RU" sz="2300" dirty="0"/>
              <a:t>. Имеет черно-белое оперение. По народной молве, птица обладает страстью к воровству и пустозвонству. Является персонажем многих сказок, </a:t>
            </a:r>
            <a:r>
              <a:rPr lang="ru-RU" sz="2300" dirty="0" err="1"/>
              <a:t>потешек</a:t>
            </a:r>
            <a:r>
              <a:rPr lang="ru-RU" sz="2300" dirty="0"/>
              <a:t>, прибауток.</a:t>
            </a:r>
          </a:p>
          <a:p>
            <a:r>
              <a:rPr lang="ru-RU" sz="2300" dirty="0"/>
              <a:t>3       Представитель рода воронов. Крупная, важная птица, туловище серого цвета, а крылья, хвост, голова черные. Обладает блестящим умом и сообразительностью, предпочитает жить по соседству с человеком.</a:t>
            </a:r>
          </a:p>
          <a:p>
            <a:r>
              <a:rPr lang="ru-RU" sz="2400" dirty="0"/>
              <a:t>4       </a:t>
            </a:r>
            <a:r>
              <a:rPr lang="ru-RU" sz="2300" dirty="0"/>
              <a:t>Довольно крупная птица, ближайшая родственница сороки. Оперение рыжевато- коричневое, крылья голубые, хвост почти черный, на голове – хохолок из рябых перьев. Делает запасы на зиму-прячет в земле орехи, желуди. Может подражать голосам других птиц и животных.</a:t>
            </a:r>
          </a:p>
        </p:txBody>
      </p:sp>
    </p:spTree>
    <p:extLst>
      <p:ext uri="{BB962C8B-B14F-4D97-AF65-F5344CB8AC3E}">
        <p14:creationId xmlns:p14="http://schemas.microsoft.com/office/powerpoint/2010/main" val="1178334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004" y="260648"/>
            <a:ext cx="871296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5       Птицы из отряда воробьиных. В семействе этого рода есть певчий  вид, есть белобровик, есть рябинник, есть деряба. Зимой в Ростове можно встретить птиц, прилетевших из северных широт, которые с удовольствием  поедают плоды рябины, винограда, если повезет. Имеют серое в крапинку оперение, передвигаются по земле или веткам прыжками.</a:t>
            </a:r>
          </a:p>
          <a:p>
            <a:r>
              <a:rPr lang="ru-RU" sz="2400" dirty="0"/>
              <a:t>6       Широко распространенная птица семейства голубиных, издавна сопровождающая жизнь человека. Птицу считают символом мира, душевной чистоты, дружбы.</a:t>
            </a:r>
          </a:p>
          <a:p>
            <a:r>
              <a:rPr lang="ru-RU" sz="2400" dirty="0"/>
              <a:t>7       Небольшая певчая птичка из рода щеглов, имеет желтую, с лимонным оттенком, или </a:t>
            </a:r>
            <a:r>
              <a:rPr lang="ru-RU" sz="2400" dirty="0" err="1"/>
              <a:t>оливковковую</a:t>
            </a:r>
            <a:r>
              <a:rPr lang="ru-RU" sz="2400" dirty="0"/>
              <a:t> окраску. Гнездится в хвойных и смешанных лесах, на юг прилетает зимовать. В теплые зимы птицы, гнездящиеся в Ростовской области, далеко на юг не улетаю</a:t>
            </a:r>
          </a:p>
          <a:p>
            <a:r>
              <a:rPr lang="ru-R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52817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01938" y="649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969211"/>
              </p:ext>
            </p:extLst>
          </p:nvPr>
        </p:nvGraphicFramePr>
        <p:xfrm>
          <a:off x="179516" y="332660"/>
          <a:ext cx="8712963" cy="5904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903"/>
                <a:gridCol w="414903"/>
                <a:gridCol w="414903"/>
                <a:gridCol w="414903"/>
                <a:gridCol w="414903"/>
                <a:gridCol w="414903"/>
                <a:gridCol w="414903"/>
                <a:gridCol w="414903"/>
                <a:gridCol w="414903"/>
                <a:gridCol w="414903"/>
                <a:gridCol w="414903"/>
                <a:gridCol w="414903"/>
                <a:gridCol w="414903"/>
                <a:gridCol w="414903"/>
                <a:gridCol w="414903"/>
                <a:gridCol w="414903"/>
                <a:gridCol w="414903"/>
                <a:gridCol w="414903"/>
                <a:gridCol w="414903"/>
                <a:gridCol w="414903"/>
                <a:gridCol w="414903"/>
              </a:tblGrid>
              <a:tr h="45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5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г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ч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5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д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5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с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т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л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ь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ж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5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д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у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н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у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5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й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з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з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л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к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5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т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к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ь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5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с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н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ц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5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5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5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5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к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5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143125" y="1106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27762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</TotalTime>
  <Words>104</Words>
  <Application>Microsoft Office PowerPoint</Application>
  <PresentationFormat>Экран (4:3)</PresentationFormat>
  <Paragraphs>565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3</cp:revision>
  <dcterms:created xsi:type="dcterms:W3CDTF">2020-02-03T06:30:33Z</dcterms:created>
  <dcterms:modified xsi:type="dcterms:W3CDTF">2020-02-03T06:53:00Z</dcterms:modified>
</cp:coreProperties>
</file>