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F97BB-F74B-4037-AC32-B5FB90C8131D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73CCA-98E6-4201-BA0C-97CBF4E098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428759"/>
          </a:xfrm>
        </p:spPr>
        <p:txBody>
          <a:bodyPr/>
          <a:lstStyle/>
          <a:p>
            <a:r>
              <a:rPr lang="ru-RU" dirty="0" smtClean="0"/>
              <a:t>Раздел краткосрочного плана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1357322"/>
          </a:xfrm>
        </p:spPr>
        <p:txBody>
          <a:bodyPr/>
          <a:lstStyle/>
          <a:p>
            <a:r>
              <a:rPr lang="ru-RU" dirty="0" smtClean="0"/>
              <a:t>Укрепление организма через гимнастику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оценивания </a:t>
            </a:r>
            <a:br>
              <a:rPr lang="ru-RU" dirty="0" smtClean="0"/>
            </a:br>
            <a:r>
              <a:rPr lang="ru-RU" sz="3100" dirty="0" smtClean="0">
                <a:latin typeface="+mn-lt"/>
              </a:rPr>
              <a:t>(формативное)</a:t>
            </a:r>
            <a:endParaRPr lang="ru-RU" sz="3100" dirty="0">
              <a:latin typeface="+mn-lt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757757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оценивание происходит по правильности выполнения упражнения ( разбег, наскок на мостик, отталкивание ногами, полет и касание снаряд руками, приземление)</a:t>
            </a:r>
            <a:endParaRPr lang="ru-RU" dirty="0"/>
          </a:p>
        </p:txBody>
      </p:sp>
      <p:pic>
        <p:nvPicPr>
          <p:cNvPr id="5122" name="Picture 2" descr="Картинки по запросу прыжок через козла презента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714752"/>
            <a:ext cx="394685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7" name="Picture 1" descr="C:\Users\Админ\Desktop\slide-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Изучение различных действий в пространстве и на полу</a:t>
            </a:r>
          </a:p>
          <a:p>
            <a:r>
              <a:rPr lang="ru-RU" dirty="0" smtClean="0"/>
              <a:t>Обучение </a:t>
            </a:r>
            <a:r>
              <a:rPr lang="ru-RU" dirty="0" smtClean="0"/>
              <a:t>технике </a:t>
            </a:r>
            <a:r>
              <a:rPr lang="ru-RU" dirty="0" smtClean="0"/>
              <a:t>прыжка через козла </a:t>
            </a:r>
            <a:r>
              <a:rPr lang="ru-RU" dirty="0" smtClean="0"/>
              <a:t>«Ноги </a:t>
            </a:r>
            <a:r>
              <a:rPr lang="ru-RU" dirty="0" smtClean="0"/>
              <a:t>врозь в </a:t>
            </a:r>
            <a:r>
              <a:rPr lang="ru-RU" dirty="0" smtClean="0"/>
              <a:t>ширину»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обучения, которые достигаются на данном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5.2.5.6. Уметь демонстрировать правильную технику отталкивания двумя ногами от мостика и преодоления гимнастического снаряда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Энергичный разбег и сильный толчок руками. </a:t>
            </a:r>
          </a:p>
          <a:p>
            <a:pPr algn="ctr"/>
            <a:r>
              <a:rPr lang="ru-RU" dirty="0" smtClean="0"/>
              <a:t>Приземление, улучшать собственные умения и умения других для улучшения выполнения двигательных действий.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Энергичный разбег и сильный толчок руками. </a:t>
            </a:r>
          </a:p>
        </p:txBody>
      </p:sp>
      <p:pic>
        <p:nvPicPr>
          <p:cNvPr id="1026" name="Picture 2" descr="C:\Users\Админ\Desktop\slide_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660647" cy="4686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Активные методы</a:t>
            </a:r>
            <a:endParaRPr lang="ru-RU" dirty="0"/>
          </a:p>
        </p:txBody>
      </p:sp>
      <p:pic>
        <p:nvPicPr>
          <p:cNvPr id="2050" name="Picture 2" descr="C:\Users\Админ\Desktop\plan-konspiekt-otkrytogho-uroka-po-distsiplinie-1_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929618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Подводящие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Упражнение на </a:t>
            </a:r>
            <a:r>
              <a:rPr lang="ru-RU" dirty="0" smtClean="0"/>
              <a:t>гимнастической скамейке</a:t>
            </a:r>
            <a:endParaRPr lang="ru-RU" dirty="0"/>
          </a:p>
          <a:p>
            <a:endParaRPr lang="ru-RU" dirty="0"/>
          </a:p>
        </p:txBody>
      </p:sp>
      <p:pic>
        <p:nvPicPr>
          <p:cNvPr id="3075" name="Picture 3" descr="C:\Users\Админ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9144000" cy="4643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Дифференциация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dirty="0" smtClean="0"/>
              <a:t>1) учитывать, в первую очередь, уровень физического развития, физической и двигательной подготовленности школьников, как наиболее объективные признака проявления</a:t>
            </a:r>
            <a:br>
              <a:rPr lang="ru-RU" sz="3800" dirty="0" smtClean="0"/>
            </a:br>
            <a:r>
              <a:rPr lang="ru-RU" sz="3800" dirty="0" smtClean="0"/>
              <a:t>особенностей учащихся;</a:t>
            </a:r>
          </a:p>
          <a:p>
            <a:pPr>
              <a:buNone/>
            </a:pPr>
            <a:r>
              <a:rPr lang="ru-RU" sz="3800" dirty="0" smtClean="0"/>
              <a:t>2) при проведении занятий физическими упражнениями интерпретировать программу физического воспитания с учетом реальных возможностей занимающихся;</a:t>
            </a:r>
          </a:p>
          <a:p>
            <a:pPr>
              <a:buNone/>
            </a:pPr>
            <a:r>
              <a:rPr lang="ru-RU" sz="3800" dirty="0" smtClean="0"/>
              <a:t>3) осуществлять планирование материала программы физического воспитания, дифференцируя его с учётом особенностей различных групп занимающихся;</a:t>
            </a:r>
          </a:p>
          <a:p>
            <a:pPr>
              <a:buNone/>
            </a:pPr>
            <a:r>
              <a:rPr lang="ru-RU" sz="3800" dirty="0" smtClean="0"/>
              <a:t>4) нормативные требования для учащихся сдвинуть в сторону реальных возможностей учеников и оценивать динамику в развитии физических качеств;</a:t>
            </a:r>
          </a:p>
          <a:p>
            <a:pPr>
              <a:buNone/>
            </a:pPr>
            <a:r>
              <a:rPr lang="ru-RU" sz="3800" dirty="0" smtClean="0"/>
              <a:t>5) иметь в виду, что дифференцированный подход является ступенькой к индивидуализации физического воспитания школьников.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основании вышеизложенного мы можем заменить одно задание другим:</a:t>
            </a:r>
          </a:p>
          <a:p>
            <a:r>
              <a:rPr lang="ru-RU" dirty="0"/>
              <a:t>д</a:t>
            </a:r>
            <a:r>
              <a:rPr lang="ru-RU" dirty="0" smtClean="0"/>
              <a:t>ля сильного ученика усложнить </a:t>
            </a:r>
          </a:p>
          <a:p>
            <a:r>
              <a:rPr lang="ru-RU" dirty="0"/>
              <a:t>д</a:t>
            </a:r>
            <a:r>
              <a:rPr lang="ru-RU" dirty="0" smtClean="0"/>
              <a:t>ля слабого ученика облегчить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157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Раздел краткосрочного плана</vt:lpstr>
      <vt:lpstr>Тема урока</vt:lpstr>
      <vt:lpstr>Цель обучения, которые достигаются на данном уроке</vt:lpstr>
      <vt:lpstr>Цель урока</vt:lpstr>
      <vt:lpstr>Энергичный разбег и сильный толчок руками. </vt:lpstr>
      <vt:lpstr>Активные методы</vt:lpstr>
      <vt:lpstr>Подводящие упражнения</vt:lpstr>
      <vt:lpstr>Дифференциация</vt:lpstr>
      <vt:lpstr>Слайд 9</vt:lpstr>
      <vt:lpstr>Критерии оценивания  (формативное)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краткосрочного плана</dc:title>
  <dc:creator>Админ</dc:creator>
  <cp:lastModifiedBy>User</cp:lastModifiedBy>
  <cp:revision>29</cp:revision>
  <dcterms:created xsi:type="dcterms:W3CDTF">2017-11-28T16:52:11Z</dcterms:created>
  <dcterms:modified xsi:type="dcterms:W3CDTF">2018-01-26T04:27:58Z</dcterms:modified>
</cp:coreProperties>
</file>