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5" r:id="rId4"/>
    <p:sldId id="279" r:id="rId5"/>
    <p:sldId id="274" r:id="rId6"/>
    <p:sldId id="273" r:id="rId7"/>
    <p:sldId id="268" r:id="rId8"/>
    <p:sldId id="272" r:id="rId9"/>
    <p:sldId id="289" r:id="rId10"/>
    <p:sldId id="290" r:id="rId11"/>
    <p:sldId id="291" r:id="rId12"/>
    <p:sldId id="292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80" r:id="rId22"/>
    <p:sldId id="293" r:id="rId23"/>
    <p:sldId id="270" r:id="rId24"/>
    <p:sldId id="269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71" d="100"/>
          <a:sy n="71" d="100"/>
        </p:scale>
        <p:origin x="-86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737401-3C41-43D1-8B8E-B1679F7D1433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F6B26A03-A86E-42D6-B9E8-AA507AE9CA59}">
      <dgm:prSet/>
      <dgm:spPr/>
      <dgm:t>
        <a:bodyPr/>
        <a:lstStyle/>
        <a:p>
          <a:pPr marR="0" algn="ctr" rtl="0"/>
          <a:r>
            <a:rPr lang="ru-RU" b="1" i="0" u="none" strike="noStrike" baseline="0" dirty="0" smtClean="0">
              <a:solidFill>
                <a:srgbClr val="FF0000"/>
              </a:solidFill>
              <a:latin typeface="Times New Roman"/>
            </a:rPr>
            <a:t>Плед из помпонов и подушка</a:t>
          </a:r>
          <a:endParaRPr lang="ru-RU" dirty="0" smtClean="0"/>
        </a:p>
      </dgm:t>
    </dgm:pt>
    <dgm:pt modelId="{7554BD55-7B5C-4B41-9418-494D5761F371}" type="parTrans" cxnId="{EBFC004A-ACE6-493C-99BF-8977F4807199}">
      <dgm:prSet/>
      <dgm:spPr/>
      <dgm:t>
        <a:bodyPr/>
        <a:lstStyle/>
        <a:p>
          <a:endParaRPr lang="ru-RU"/>
        </a:p>
      </dgm:t>
    </dgm:pt>
    <dgm:pt modelId="{62D62630-3966-4F8F-8D6A-124EF7A702A8}" type="sibTrans" cxnId="{EBFC004A-ACE6-493C-99BF-8977F4807199}">
      <dgm:prSet/>
      <dgm:spPr/>
      <dgm:t>
        <a:bodyPr/>
        <a:lstStyle/>
        <a:p>
          <a:endParaRPr lang="ru-RU"/>
        </a:p>
      </dgm:t>
    </dgm:pt>
    <dgm:pt modelId="{A698B77E-6BB3-4E43-88F8-BB9E5B0F688D}">
      <dgm:prSet/>
      <dgm:spPr/>
      <dgm:t>
        <a:bodyPr/>
        <a:lstStyle/>
        <a:p>
          <a:pPr marR="0" algn="ctr" rtl="0"/>
          <a:endParaRPr lang="ru-RU" b="0" i="0" u="none" strike="noStrike" baseline="0" smtClean="0">
            <a:solidFill>
              <a:srgbClr val="FFFFFF"/>
            </a:solidFill>
            <a:latin typeface="Arial"/>
          </a:endParaRPr>
        </a:p>
        <a:p>
          <a:pPr marR="0" algn="l" rtl="0"/>
          <a:r>
            <a:rPr lang="ru-RU" b="1" i="0" u="none" strike="noStrike" baseline="0" smtClean="0">
              <a:solidFill>
                <a:srgbClr val="A50021"/>
              </a:solidFill>
              <a:latin typeface="Times New Roman"/>
            </a:rPr>
            <a:t>Проблема, </a:t>
          </a:r>
        </a:p>
        <a:p>
          <a:pPr marR="0" algn="ctr" rtl="0"/>
          <a:r>
            <a:rPr lang="ru-RU" b="1" i="0" u="none" strike="noStrike" baseline="0" smtClean="0">
              <a:solidFill>
                <a:srgbClr val="A50021"/>
              </a:solidFill>
              <a:latin typeface="Times New Roman"/>
            </a:rPr>
            <a:t>потреб</a:t>
          </a:r>
        </a:p>
        <a:p>
          <a:pPr marR="0" algn="ctr" rtl="0"/>
          <a:r>
            <a:rPr lang="ru-RU" b="1" i="0" u="none" strike="noStrike" baseline="0" smtClean="0">
              <a:solidFill>
                <a:srgbClr val="A50021"/>
              </a:solidFill>
              <a:latin typeface="Times New Roman"/>
            </a:rPr>
            <a:t>ность</a:t>
          </a:r>
        </a:p>
      </dgm:t>
    </dgm:pt>
    <dgm:pt modelId="{165B639E-AE16-421C-AA15-768F3A898AE9}" type="parTrans" cxnId="{2F480DC5-5DEE-4D39-A187-D6CA846ADAE6}">
      <dgm:prSet/>
      <dgm:spPr/>
      <dgm:t>
        <a:bodyPr/>
        <a:lstStyle/>
        <a:p>
          <a:endParaRPr lang="ru-RU"/>
        </a:p>
      </dgm:t>
    </dgm:pt>
    <dgm:pt modelId="{EA4FEFBF-2BA5-4C38-B926-03E40AF310E5}" type="sibTrans" cxnId="{2F480DC5-5DEE-4D39-A187-D6CA846ADAE6}">
      <dgm:prSet/>
      <dgm:spPr/>
      <dgm:t>
        <a:bodyPr/>
        <a:lstStyle/>
        <a:p>
          <a:endParaRPr lang="ru-RU"/>
        </a:p>
      </dgm:t>
    </dgm:pt>
    <dgm:pt modelId="{DE9C0CD7-7CD6-4E7F-814F-CBD3F975754C}">
      <dgm:prSet/>
      <dgm:spPr/>
      <dgm:t>
        <a:bodyPr/>
        <a:lstStyle/>
        <a:p>
          <a:pPr marR="0" algn="ctr" rtl="0"/>
          <a:r>
            <a:rPr lang="ru-RU" b="1" i="0" u="none" strike="noStrike" baseline="0" smtClean="0">
              <a:solidFill>
                <a:srgbClr val="A50021"/>
              </a:solidFill>
              <a:latin typeface="Times New Roman"/>
            </a:rPr>
            <a:t>История</a:t>
          </a:r>
          <a:endParaRPr lang="ru-RU" smtClean="0"/>
        </a:p>
      </dgm:t>
    </dgm:pt>
    <dgm:pt modelId="{023C22CE-31CC-48A2-A7BB-680EBD24D5A4}" type="parTrans" cxnId="{B201BF94-053A-4BB7-BA45-1D68986C6B9E}">
      <dgm:prSet/>
      <dgm:spPr/>
      <dgm:t>
        <a:bodyPr/>
        <a:lstStyle/>
        <a:p>
          <a:endParaRPr lang="ru-RU"/>
        </a:p>
      </dgm:t>
    </dgm:pt>
    <dgm:pt modelId="{4F17AE98-902A-423F-B51B-E0EDF6C55A7F}" type="sibTrans" cxnId="{B201BF94-053A-4BB7-BA45-1D68986C6B9E}">
      <dgm:prSet/>
      <dgm:spPr/>
      <dgm:t>
        <a:bodyPr/>
        <a:lstStyle/>
        <a:p>
          <a:endParaRPr lang="ru-RU"/>
        </a:p>
      </dgm:t>
    </dgm:pt>
    <dgm:pt modelId="{43915694-4E1D-4667-A92B-E007D0613B5E}">
      <dgm:prSet/>
      <dgm:spPr/>
      <dgm:t>
        <a:bodyPr/>
        <a:lstStyle/>
        <a:p>
          <a:pPr marR="0" algn="ctr" rtl="0"/>
          <a:r>
            <a:rPr lang="ru-RU" b="1" i="0" u="none" strike="noStrike" baseline="0" smtClean="0">
              <a:solidFill>
                <a:srgbClr val="A50021"/>
              </a:solidFill>
              <a:latin typeface="Times New Roman"/>
            </a:rPr>
            <a:t>Техноло</a:t>
          </a:r>
        </a:p>
        <a:p>
          <a:pPr marR="0" algn="ctr" rtl="0"/>
          <a:r>
            <a:rPr lang="ru-RU" b="1" i="0" u="none" strike="noStrike" baseline="0" smtClean="0">
              <a:solidFill>
                <a:srgbClr val="A50021"/>
              </a:solidFill>
              <a:latin typeface="Times New Roman"/>
            </a:rPr>
            <a:t>гия изготовле</a:t>
          </a:r>
        </a:p>
        <a:p>
          <a:pPr marR="0" algn="ctr" rtl="0"/>
          <a:r>
            <a:rPr lang="ru-RU" b="1" i="0" u="none" strike="noStrike" baseline="0" smtClean="0">
              <a:solidFill>
                <a:srgbClr val="A50021"/>
              </a:solidFill>
              <a:latin typeface="Times New Roman"/>
            </a:rPr>
            <a:t>ния</a:t>
          </a:r>
          <a:endParaRPr lang="ru-RU" smtClean="0"/>
        </a:p>
      </dgm:t>
    </dgm:pt>
    <dgm:pt modelId="{72FC69A8-259A-4534-8B63-1ED95F74F11B}" type="parTrans" cxnId="{A3F20C61-8C99-4A61-902E-8A177161BDAA}">
      <dgm:prSet/>
      <dgm:spPr/>
      <dgm:t>
        <a:bodyPr/>
        <a:lstStyle/>
        <a:p>
          <a:endParaRPr lang="ru-RU"/>
        </a:p>
      </dgm:t>
    </dgm:pt>
    <dgm:pt modelId="{53C4D3DB-DA38-4F92-A4D4-66A0EDE65FB2}" type="sibTrans" cxnId="{A3F20C61-8C99-4A61-902E-8A177161BDAA}">
      <dgm:prSet/>
      <dgm:spPr/>
      <dgm:t>
        <a:bodyPr/>
        <a:lstStyle/>
        <a:p>
          <a:endParaRPr lang="ru-RU"/>
        </a:p>
      </dgm:t>
    </dgm:pt>
    <dgm:pt modelId="{8A3C87FB-A256-46FF-BEBE-CE2C33B90CEB}">
      <dgm:prSet/>
      <dgm:spPr/>
      <dgm:t>
        <a:bodyPr/>
        <a:lstStyle/>
        <a:p>
          <a:pPr marR="0" algn="ctr" rtl="0"/>
          <a:endParaRPr lang="ru-RU" b="0" i="0" u="none" strike="noStrike" baseline="0" smtClean="0">
            <a:solidFill>
              <a:srgbClr val="FFFFFF"/>
            </a:solidFill>
            <a:latin typeface="Arial"/>
          </a:endParaRPr>
        </a:p>
        <a:p>
          <a:pPr marR="0" algn="ctr" rtl="0"/>
          <a:r>
            <a:rPr lang="ru-RU" b="1" i="0" u="none" strike="noStrike" baseline="0" smtClean="0">
              <a:solidFill>
                <a:srgbClr val="A50021"/>
              </a:solidFill>
              <a:latin typeface="Times New Roman"/>
            </a:rPr>
            <a:t>Себестои</a:t>
          </a:r>
        </a:p>
        <a:p>
          <a:pPr marR="0" algn="ctr" rtl="0"/>
          <a:r>
            <a:rPr lang="ru-RU" b="1" i="0" u="none" strike="noStrike" baseline="0" smtClean="0">
              <a:solidFill>
                <a:srgbClr val="A50021"/>
              </a:solidFill>
              <a:latin typeface="Times New Roman"/>
            </a:rPr>
            <a:t>мость</a:t>
          </a:r>
        </a:p>
        <a:p>
          <a:pPr marR="0" algn="ctr" rtl="0"/>
          <a:endParaRPr lang="ru-RU" b="1" i="0" u="none" strike="noStrike" baseline="0" smtClean="0">
            <a:solidFill>
              <a:srgbClr val="A50021"/>
            </a:solidFill>
            <a:latin typeface="Times New Roman"/>
          </a:endParaRPr>
        </a:p>
      </dgm:t>
    </dgm:pt>
    <dgm:pt modelId="{8661B3D7-876B-4B05-A38A-D0CFAD242EEA}" type="parTrans" cxnId="{5F5B6DFA-E063-4098-8F04-16BD95A05370}">
      <dgm:prSet/>
      <dgm:spPr/>
      <dgm:t>
        <a:bodyPr/>
        <a:lstStyle/>
        <a:p>
          <a:endParaRPr lang="ru-RU"/>
        </a:p>
      </dgm:t>
    </dgm:pt>
    <dgm:pt modelId="{0272554F-85F9-40A7-8415-90F1AAACA1DF}" type="sibTrans" cxnId="{5F5B6DFA-E063-4098-8F04-16BD95A05370}">
      <dgm:prSet/>
      <dgm:spPr/>
      <dgm:t>
        <a:bodyPr/>
        <a:lstStyle/>
        <a:p>
          <a:endParaRPr lang="ru-RU"/>
        </a:p>
      </dgm:t>
    </dgm:pt>
    <dgm:pt modelId="{167F4840-E6FB-46A4-BE82-5537F04470E9}">
      <dgm:prSet/>
      <dgm:spPr/>
      <dgm:t>
        <a:bodyPr/>
        <a:lstStyle/>
        <a:p>
          <a:pPr marR="0" algn="ctr" rtl="0"/>
          <a:endParaRPr lang="ru-RU" b="0" i="0" u="none" strike="noStrike" baseline="0" smtClean="0">
            <a:solidFill>
              <a:srgbClr val="FFFFFF"/>
            </a:solidFill>
            <a:latin typeface="Arial"/>
          </a:endParaRPr>
        </a:p>
        <a:p>
          <a:pPr marR="0" algn="ctr" rtl="0"/>
          <a:r>
            <a:rPr lang="ru-RU" b="1" i="0" u="none" strike="noStrike" baseline="0" smtClean="0">
              <a:solidFill>
                <a:srgbClr val="A50021"/>
              </a:solidFill>
              <a:latin typeface="Times New Roman"/>
            </a:rPr>
            <a:t>Разработка</a:t>
          </a:r>
        </a:p>
        <a:p>
          <a:pPr marR="0" algn="ctr" rtl="0"/>
          <a:r>
            <a:rPr lang="ru-RU" b="1" i="0" u="none" strike="noStrike" baseline="0" smtClean="0">
              <a:solidFill>
                <a:srgbClr val="A50021"/>
              </a:solidFill>
              <a:latin typeface="Times New Roman"/>
            </a:rPr>
            <a:t>вариантов</a:t>
          </a:r>
        </a:p>
      </dgm:t>
    </dgm:pt>
    <dgm:pt modelId="{895EF187-3728-4F82-A186-1B82F3A00CB4}" type="parTrans" cxnId="{3D794A61-2052-408E-BA30-CAE44E7EC443}">
      <dgm:prSet/>
      <dgm:spPr/>
      <dgm:t>
        <a:bodyPr/>
        <a:lstStyle/>
        <a:p>
          <a:endParaRPr lang="ru-RU"/>
        </a:p>
      </dgm:t>
    </dgm:pt>
    <dgm:pt modelId="{AEFE68EB-0AD6-4920-A450-FF1572A1F83A}" type="sibTrans" cxnId="{3D794A61-2052-408E-BA30-CAE44E7EC443}">
      <dgm:prSet/>
      <dgm:spPr/>
      <dgm:t>
        <a:bodyPr/>
        <a:lstStyle/>
        <a:p>
          <a:endParaRPr lang="ru-RU"/>
        </a:p>
      </dgm:t>
    </dgm:pt>
    <dgm:pt modelId="{62E950FB-FBC5-4A13-84CF-319D464ED2BC}">
      <dgm:prSet/>
      <dgm:spPr/>
      <dgm:t>
        <a:bodyPr/>
        <a:lstStyle/>
        <a:p>
          <a:pPr marR="0" algn="ctr" rtl="0"/>
          <a:r>
            <a:rPr lang="ru-RU" b="1" i="0" u="none" strike="noStrike" baseline="0" smtClean="0">
              <a:solidFill>
                <a:srgbClr val="A50021"/>
              </a:solidFill>
              <a:latin typeface="Times New Roman"/>
            </a:rPr>
            <a:t>Анализ идей и</a:t>
          </a:r>
        </a:p>
        <a:p>
          <a:pPr marR="0" algn="ctr" rtl="0"/>
          <a:r>
            <a:rPr lang="ru-RU" b="1" i="0" u="none" strike="noStrike" baseline="0" smtClean="0">
              <a:solidFill>
                <a:srgbClr val="A50021"/>
              </a:solidFill>
              <a:latin typeface="Times New Roman"/>
            </a:rPr>
            <a:t> вариантов</a:t>
          </a:r>
        </a:p>
      </dgm:t>
    </dgm:pt>
    <dgm:pt modelId="{48918813-1144-4E1C-8F9F-2F1722C60408}" type="parTrans" cxnId="{3163E6B6-0F76-4A63-86B3-7A1BC8F5C8E5}">
      <dgm:prSet/>
      <dgm:spPr/>
      <dgm:t>
        <a:bodyPr/>
        <a:lstStyle/>
        <a:p>
          <a:endParaRPr lang="ru-RU"/>
        </a:p>
      </dgm:t>
    </dgm:pt>
    <dgm:pt modelId="{6B3D576B-0B0D-4AA5-9F53-E37CF6E298A1}" type="sibTrans" cxnId="{3163E6B6-0F76-4A63-86B3-7A1BC8F5C8E5}">
      <dgm:prSet/>
      <dgm:spPr/>
      <dgm:t>
        <a:bodyPr/>
        <a:lstStyle/>
        <a:p>
          <a:endParaRPr lang="ru-RU"/>
        </a:p>
      </dgm:t>
    </dgm:pt>
    <dgm:pt modelId="{CB91020E-3B7E-4EA9-B9BA-3ADEE0A61C61}">
      <dgm:prSet/>
      <dgm:spPr/>
      <dgm:t>
        <a:bodyPr/>
        <a:lstStyle/>
        <a:p>
          <a:pPr marR="0" algn="ctr" rtl="0"/>
          <a:r>
            <a:rPr lang="ru-RU" b="1" i="0" u="none" strike="noStrike" baseline="0" smtClean="0">
              <a:solidFill>
                <a:srgbClr val="A50021"/>
              </a:solidFill>
              <a:latin typeface="Times New Roman"/>
            </a:rPr>
            <a:t>Выбор</a:t>
          </a:r>
        </a:p>
        <a:p>
          <a:pPr marR="0" algn="ctr" rtl="0"/>
          <a:r>
            <a:rPr lang="ru-RU" b="1" i="0" u="none" strike="noStrike" baseline="0" smtClean="0">
              <a:solidFill>
                <a:srgbClr val="A50021"/>
              </a:solidFill>
              <a:latin typeface="Times New Roman"/>
            </a:rPr>
            <a:t>инструмен</a:t>
          </a:r>
        </a:p>
        <a:p>
          <a:pPr marR="0" algn="ctr" rtl="0"/>
          <a:r>
            <a:rPr lang="ru-RU" b="1" i="0" u="none" strike="noStrike" baseline="0" smtClean="0">
              <a:solidFill>
                <a:srgbClr val="A50021"/>
              </a:solidFill>
              <a:latin typeface="Times New Roman"/>
            </a:rPr>
            <a:t>тов и мате</a:t>
          </a:r>
        </a:p>
        <a:p>
          <a:pPr marR="0" algn="ctr" rtl="0"/>
          <a:r>
            <a:rPr lang="ru-RU" b="1" i="0" u="none" strike="noStrike" baseline="0" smtClean="0">
              <a:solidFill>
                <a:srgbClr val="A50021"/>
              </a:solidFill>
              <a:latin typeface="Times New Roman"/>
            </a:rPr>
            <a:t>риалов</a:t>
          </a:r>
          <a:endParaRPr lang="ru-RU" smtClean="0"/>
        </a:p>
      </dgm:t>
    </dgm:pt>
    <dgm:pt modelId="{DC256127-DB55-4668-84AA-40193BF4FD8A}" type="parTrans" cxnId="{CA35F59F-CADF-49EF-8D96-2266523CECF7}">
      <dgm:prSet/>
      <dgm:spPr/>
      <dgm:t>
        <a:bodyPr/>
        <a:lstStyle/>
        <a:p>
          <a:endParaRPr lang="ru-RU"/>
        </a:p>
      </dgm:t>
    </dgm:pt>
    <dgm:pt modelId="{C138C2E4-148A-46B7-9D0A-7AC40CC474D9}" type="sibTrans" cxnId="{CA35F59F-CADF-49EF-8D96-2266523CECF7}">
      <dgm:prSet/>
      <dgm:spPr/>
      <dgm:t>
        <a:bodyPr/>
        <a:lstStyle/>
        <a:p>
          <a:endParaRPr lang="ru-RU"/>
        </a:p>
      </dgm:t>
    </dgm:pt>
    <dgm:pt modelId="{DEEA9E72-6EBA-4E8B-8C81-95224D6C7306}">
      <dgm:prSet/>
      <dgm:spPr/>
      <dgm:t>
        <a:bodyPr/>
        <a:lstStyle/>
        <a:p>
          <a:pPr marR="0" algn="l" rtl="0"/>
          <a:endParaRPr lang="ru-RU" b="0" i="0" u="none" strike="noStrike" baseline="0" dirty="0" smtClean="0">
            <a:solidFill>
              <a:srgbClr val="FFFFFF"/>
            </a:solidFill>
            <a:latin typeface="Arial"/>
          </a:endParaRPr>
        </a:p>
        <a:p>
          <a:pPr marR="0" algn="ctr" rtl="0"/>
          <a:r>
            <a:rPr lang="ru-RU" b="1" i="0" u="none" strike="noStrike" baseline="0" dirty="0" err="1" smtClean="0">
              <a:solidFill>
                <a:srgbClr val="A50021"/>
              </a:solidFill>
              <a:latin typeface="Times New Roman"/>
            </a:rPr>
            <a:t>Изготовле</a:t>
          </a:r>
          <a:endParaRPr lang="ru-RU" b="1" i="0" u="none" strike="noStrike" baseline="0" dirty="0" smtClean="0">
            <a:solidFill>
              <a:srgbClr val="A50021"/>
            </a:solidFill>
            <a:latin typeface="Times New Roman"/>
          </a:endParaRPr>
        </a:p>
        <a:p>
          <a:pPr marR="0" algn="ctr" rtl="0"/>
          <a:r>
            <a:rPr lang="ru-RU" b="1" i="0" u="none" strike="noStrike" baseline="0" dirty="0" err="1" smtClean="0">
              <a:solidFill>
                <a:srgbClr val="A50021"/>
              </a:solidFill>
              <a:latin typeface="Times New Roman"/>
            </a:rPr>
            <a:t>ние</a:t>
          </a:r>
          <a:r>
            <a:rPr lang="ru-RU" b="1" i="0" u="none" strike="noStrike" baseline="0" dirty="0" smtClean="0">
              <a:solidFill>
                <a:srgbClr val="A50021"/>
              </a:solidFill>
              <a:latin typeface="Times New Roman"/>
            </a:rPr>
            <a:t> пледа и подушки</a:t>
          </a:r>
        </a:p>
      </dgm:t>
    </dgm:pt>
    <dgm:pt modelId="{0A1DF68C-0E70-48AE-AF30-A56DCFCA9765}" type="parTrans" cxnId="{23FBD689-C212-4534-9ED9-48B3811EF10F}">
      <dgm:prSet/>
      <dgm:spPr/>
      <dgm:t>
        <a:bodyPr/>
        <a:lstStyle/>
        <a:p>
          <a:endParaRPr lang="ru-RU"/>
        </a:p>
      </dgm:t>
    </dgm:pt>
    <dgm:pt modelId="{16865E67-B315-4F95-95B6-955B113405CF}" type="sibTrans" cxnId="{23FBD689-C212-4534-9ED9-48B3811EF10F}">
      <dgm:prSet/>
      <dgm:spPr/>
      <dgm:t>
        <a:bodyPr/>
        <a:lstStyle/>
        <a:p>
          <a:endParaRPr lang="ru-RU"/>
        </a:p>
      </dgm:t>
    </dgm:pt>
    <dgm:pt modelId="{FFB49CA6-F6F0-4787-A7D3-F1D16E889F07}" type="pres">
      <dgm:prSet presAssocID="{1B737401-3C41-43D1-8B8E-B1679F7D143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7DD8217-48A5-4239-86F4-4F43AA9129C6}" type="pres">
      <dgm:prSet presAssocID="{F6B26A03-A86E-42D6-B9E8-AA507AE9CA59}" presName="centerShape" presStyleLbl="node0" presStyleIdx="0" presStyleCnt="1"/>
      <dgm:spPr/>
      <dgm:t>
        <a:bodyPr/>
        <a:lstStyle/>
        <a:p>
          <a:endParaRPr lang="ru-RU"/>
        </a:p>
      </dgm:t>
    </dgm:pt>
    <dgm:pt modelId="{5E591441-5D20-423F-BEFD-188E1FEEB1F6}" type="pres">
      <dgm:prSet presAssocID="{165B639E-AE16-421C-AA15-768F3A898AE9}" presName="Name9" presStyleLbl="parChTrans1D2" presStyleIdx="0" presStyleCnt="8"/>
      <dgm:spPr/>
      <dgm:t>
        <a:bodyPr/>
        <a:lstStyle/>
        <a:p>
          <a:endParaRPr lang="ru-RU"/>
        </a:p>
      </dgm:t>
    </dgm:pt>
    <dgm:pt modelId="{4E897047-42B9-495A-B5E5-60BA719AEAF4}" type="pres">
      <dgm:prSet presAssocID="{165B639E-AE16-421C-AA15-768F3A898AE9}" presName="connTx" presStyleLbl="parChTrans1D2" presStyleIdx="0" presStyleCnt="8"/>
      <dgm:spPr/>
      <dgm:t>
        <a:bodyPr/>
        <a:lstStyle/>
        <a:p>
          <a:endParaRPr lang="ru-RU"/>
        </a:p>
      </dgm:t>
    </dgm:pt>
    <dgm:pt modelId="{A03D6AF4-28BC-420A-8916-07F7E1D35791}" type="pres">
      <dgm:prSet presAssocID="{A698B77E-6BB3-4E43-88F8-BB9E5B0F688D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299822-58DC-4998-AD3F-C9913B06E3B5}" type="pres">
      <dgm:prSet presAssocID="{023C22CE-31CC-48A2-A7BB-680EBD24D5A4}" presName="Name9" presStyleLbl="parChTrans1D2" presStyleIdx="1" presStyleCnt="8"/>
      <dgm:spPr/>
      <dgm:t>
        <a:bodyPr/>
        <a:lstStyle/>
        <a:p>
          <a:endParaRPr lang="ru-RU"/>
        </a:p>
      </dgm:t>
    </dgm:pt>
    <dgm:pt modelId="{F0C0E686-E87B-49EE-9D64-2F09C197449E}" type="pres">
      <dgm:prSet presAssocID="{023C22CE-31CC-48A2-A7BB-680EBD24D5A4}" presName="connTx" presStyleLbl="parChTrans1D2" presStyleIdx="1" presStyleCnt="8"/>
      <dgm:spPr/>
      <dgm:t>
        <a:bodyPr/>
        <a:lstStyle/>
        <a:p>
          <a:endParaRPr lang="ru-RU"/>
        </a:p>
      </dgm:t>
    </dgm:pt>
    <dgm:pt modelId="{94351B4D-7A2A-411F-93B3-95ED0370344C}" type="pres">
      <dgm:prSet presAssocID="{DE9C0CD7-7CD6-4E7F-814F-CBD3F975754C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081BCE-04C1-48F4-A2C1-1EBF7C4ECBA7}" type="pres">
      <dgm:prSet presAssocID="{72FC69A8-259A-4534-8B63-1ED95F74F11B}" presName="Name9" presStyleLbl="parChTrans1D2" presStyleIdx="2" presStyleCnt="8"/>
      <dgm:spPr/>
      <dgm:t>
        <a:bodyPr/>
        <a:lstStyle/>
        <a:p>
          <a:endParaRPr lang="ru-RU"/>
        </a:p>
      </dgm:t>
    </dgm:pt>
    <dgm:pt modelId="{F970C84E-6CE6-427F-AC43-E719B2963E76}" type="pres">
      <dgm:prSet presAssocID="{72FC69A8-259A-4534-8B63-1ED95F74F11B}" presName="connTx" presStyleLbl="parChTrans1D2" presStyleIdx="2" presStyleCnt="8"/>
      <dgm:spPr/>
      <dgm:t>
        <a:bodyPr/>
        <a:lstStyle/>
        <a:p>
          <a:endParaRPr lang="ru-RU"/>
        </a:p>
      </dgm:t>
    </dgm:pt>
    <dgm:pt modelId="{96BAD033-E0AA-47DD-A3B0-256EE5CC4157}" type="pres">
      <dgm:prSet presAssocID="{43915694-4E1D-4667-A92B-E007D0613B5E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751A70-D162-499B-8D1F-FDBB91A6CEC5}" type="pres">
      <dgm:prSet presAssocID="{8661B3D7-876B-4B05-A38A-D0CFAD242EEA}" presName="Name9" presStyleLbl="parChTrans1D2" presStyleIdx="3" presStyleCnt="8"/>
      <dgm:spPr/>
      <dgm:t>
        <a:bodyPr/>
        <a:lstStyle/>
        <a:p>
          <a:endParaRPr lang="ru-RU"/>
        </a:p>
      </dgm:t>
    </dgm:pt>
    <dgm:pt modelId="{0E6B52F7-0E9C-40E8-9555-3AA2327143ED}" type="pres">
      <dgm:prSet presAssocID="{8661B3D7-876B-4B05-A38A-D0CFAD242EEA}" presName="connTx" presStyleLbl="parChTrans1D2" presStyleIdx="3" presStyleCnt="8"/>
      <dgm:spPr/>
      <dgm:t>
        <a:bodyPr/>
        <a:lstStyle/>
        <a:p>
          <a:endParaRPr lang="ru-RU"/>
        </a:p>
      </dgm:t>
    </dgm:pt>
    <dgm:pt modelId="{8E496B8B-143D-4EA3-8D0D-22D5D3D979B7}" type="pres">
      <dgm:prSet presAssocID="{8A3C87FB-A256-46FF-BEBE-CE2C33B90CE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0FC37-2630-44B2-9FDF-71BE8B8E0695}" type="pres">
      <dgm:prSet presAssocID="{895EF187-3728-4F82-A186-1B82F3A00CB4}" presName="Name9" presStyleLbl="parChTrans1D2" presStyleIdx="4" presStyleCnt="8"/>
      <dgm:spPr/>
      <dgm:t>
        <a:bodyPr/>
        <a:lstStyle/>
        <a:p>
          <a:endParaRPr lang="ru-RU"/>
        </a:p>
      </dgm:t>
    </dgm:pt>
    <dgm:pt modelId="{D35E7707-EB22-4753-9A03-1C2EA35D44FE}" type="pres">
      <dgm:prSet presAssocID="{895EF187-3728-4F82-A186-1B82F3A00CB4}" presName="connTx" presStyleLbl="parChTrans1D2" presStyleIdx="4" presStyleCnt="8"/>
      <dgm:spPr/>
      <dgm:t>
        <a:bodyPr/>
        <a:lstStyle/>
        <a:p>
          <a:endParaRPr lang="ru-RU"/>
        </a:p>
      </dgm:t>
    </dgm:pt>
    <dgm:pt modelId="{E56C4F1C-1C12-4FF8-A85C-F9C85078E43D}" type="pres">
      <dgm:prSet presAssocID="{167F4840-E6FB-46A4-BE82-5537F04470E9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E1A4FF-D72B-4180-9EAE-ADFE530CEF9F}" type="pres">
      <dgm:prSet presAssocID="{48918813-1144-4E1C-8F9F-2F1722C60408}" presName="Name9" presStyleLbl="parChTrans1D2" presStyleIdx="5" presStyleCnt="8"/>
      <dgm:spPr/>
      <dgm:t>
        <a:bodyPr/>
        <a:lstStyle/>
        <a:p>
          <a:endParaRPr lang="ru-RU"/>
        </a:p>
      </dgm:t>
    </dgm:pt>
    <dgm:pt modelId="{1B4A1F05-F704-4132-804A-95B0B933DF67}" type="pres">
      <dgm:prSet presAssocID="{48918813-1144-4E1C-8F9F-2F1722C60408}" presName="connTx" presStyleLbl="parChTrans1D2" presStyleIdx="5" presStyleCnt="8"/>
      <dgm:spPr/>
      <dgm:t>
        <a:bodyPr/>
        <a:lstStyle/>
        <a:p>
          <a:endParaRPr lang="ru-RU"/>
        </a:p>
      </dgm:t>
    </dgm:pt>
    <dgm:pt modelId="{2EA77FFC-FADF-4E8B-BCFB-E6966AD4F5DF}" type="pres">
      <dgm:prSet presAssocID="{62E950FB-FBC5-4A13-84CF-319D464ED2BC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EC0E2B-1FF1-4748-85BC-8473DDB7916D}" type="pres">
      <dgm:prSet presAssocID="{DC256127-DB55-4668-84AA-40193BF4FD8A}" presName="Name9" presStyleLbl="parChTrans1D2" presStyleIdx="6" presStyleCnt="8"/>
      <dgm:spPr/>
      <dgm:t>
        <a:bodyPr/>
        <a:lstStyle/>
        <a:p>
          <a:endParaRPr lang="ru-RU"/>
        </a:p>
      </dgm:t>
    </dgm:pt>
    <dgm:pt modelId="{28063544-457C-457F-B29F-EC6814AB7551}" type="pres">
      <dgm:prSet presAssocID="{DC256127-DB55-4668-84AA-40193BF4FD8A}" presName="connTx" presStyleLbl="parChTrans1D2" presStyleIdx="6" presStyleCnt="8"/>
      <dgm:spPr/>
      <dgm:t>
        <a:bodyPr/>
        <a:lstStyle/>
        <a:p>
          <a:endParaRPr lang="ru-RU"/>
        </a:p>
      </dgm:t>
    </dgm:pt>
    <dgm:pt modelId="{D3614508-5500-49F2-9EFC-61CA1E64238C}" type="pres">
      <dgm:prSet presAssocID="{CB91020E-3B7E-4EA9-B9BA-3ADEE0A61C61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11D5AD-4C22-4F85-B3CE-C252412D1FC7}" type="pres">
      <dgm:prSet presAssocID="{0A1DF68C-0E70-48AE-AF30-A56DCFCA9765}" presName="Name9" presStyleLbl="parChTrans1D2" presStyleIdx="7" presStyleCnt="8"/>
      <dgm:spPr/>
      <dgm:t>
        <a:bodyPr/>
        <a:lstStyle/>
        <a:p>
          <a:endParaRPr lang="ru-RU"/>
        </a:p>
      </dgm:t>
    </dgm:pt>
    <dgm:pt modelId="{C77FB57C-872F-4A3C-8CBC-BA82332AC6F0}" type="pres">
      <dgm:prSet presAssocID="{0A1DF68C-0E70-48AE-AF30-A56DCFCA9765}" presName="connTx" presStyleLbl="parChTrans1D2" presStyleIdx="7" presStyleCnt="8"/>
      <dgm:spPr/>
      <dgm:t>
        <a:bodyPr/>
        <a:lstStyle/>
        <a:p>
          <a:endParaRPr lang="ru-RU"/>
        </a:p>
      </dgm:t>
    </dgm:pt>
    <dgm:pt modelId="{D087087F-61EB-48D3-A1B6-22E7AEF537D4}" type="pres">
      <dgm:prSet presAssocID="{DEEA9E72-6EBA-4E8B-8C81-95224D6C7306}" presName="node" presStyleLbl="node1" presStyleIdx="7" presStyleCnt="8" custScaleX="102416" custScaleY="100000" custRadScaleRad="97130" custRadScaleInc="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AF673B-F3C6-4E8D-8CD4-EC8ADD0CDE3A}" type="presOf" srcId="{62E950FB-FBC5-4A13-84CF-319D464ED2BC}" destId="{2EA77FFC-FADF-4E8B-BCFB-E6966AD4F5DF}" srcOrd="0" destOrd="0" presId="urn:microsoft.com/office/officeart/2005/8/layout/radial1"/>
    <dgm:cxn modelId="{A3F20C61-8C99-4A61-902E-8A177161BDAA}" srcId="{F6B26A03-A86E-42D6-B9E8-AA507AE9CA59}" destId="{43915694-4E1D-4667-A92B-E007D0613B5E}" srcOrd="2" destOrd="0" parTransId="{72FC69A8-259A-4534-8B63-1ED95F74F11B}" sibTransId="{53C4D3DB-DA38-4F92-A4D4-66A0EDE65FB2}"/>
    <dgm:cxn modelId="{C312AEB9-A9E8-4ED6-9FBC-D7386BE87967}" type="presOf" srcId="{165B639E-AE16-421C-AA15-768F3A898AE9}" destId="{4E897047-42B9-495A-B5E5-60BA719AEAF4}" srcOrd="1" destOrd="0" presId="urn:microsoft.com/office/officeart/2005/8/layout/radial1"/>
    <dgm:cxn modelId="{D77FCE15-1EAB-44B0-9BDE-FC6AA0A3B66A}" type="presOf" srcId="{DC256127-DB55-4668-84AA-40193BF4FD8A}" destId="{28063544-457C-457F-B29F-EC6814AB7551}" srcOrd="1" destOrd="0" presId="urn:microsoft.com/office/officeart/2005/8/layout/radial1"/>
    <dgm:cxn modelId="{3163E6B6-0F76-4A63-86B3-7A1BC8F5C8E5}" srcId="{F6B26A03-A86E-42D6-B9E8-AA507AE9CA59}" destId="{62E950FB-FBC5-4A13-84CF-319D464ED2BC}" srcOrd="5" destOrd="0" parTransId="{48918813-1144-4E1C-8F9F-2F1722C60408}" sibTransId="{6B3D576B-0B0D-4AA5-9F53-E37CF6E298A1}"/>
    <dgm:cxn modelId="{3D6A5F9E-4C11-47B4-882A-8F66295D87B0}" type="presOf" srcId="{72FC69A8-259A-4534-8B63-1ED95F74F11B}" destId="{F970C84E-6CE6-427F-AC43-E719B2963E76}" srcOrd="1" destOrd="0" presId="urn:microsoft.com/office/officeart/2005/8/layout/radial1"/>
    <dgm:cxn modelId="{2F480DC5-5DEE-4D39-A187-D6CA846ADAE6}" srcId="{F6B26A03-A86E-42D6-B9E8-AA507AE9CA59}" destId="{A698B77E-6BB3-4E43-88F8-BB9E5B0F688D}" srcOrd="0" destOrd="0" parTransId="{165B639E-AE16-421C-AA15-768F3A898AE9}" sibTransId="{EA4FEFBF-2BA5-4C38-B926-03E40AF310E5}"/>
    <dgm:cxn modelId="{3D794A61-2052-408E-BA30-CAE44E7EC443}" srcId="{F6B26A03-A86E-42D6-B9E8-AA507AE9CA59}" destId="{167F4840-E6FB-46A4-BE82-5537F04470E9}" srcOrd="4" destOrd="0" parTransId="{895EF187-3728-4F82-A186-1B82F3A00CB4}" sibTransId="{AEFE68EB-0AD6-4920-A450-FF1572A1F83A}"/>
    <dgm:cxn modelId="{930E74E7-A612-42A0-A143-4B6712465E56}" type="presOf" srcId="{A698B77E-6BB3-4E43-88F8-BB9E5B0F688D}" destId="{A03D6AF4-28BC-420A-8916-07F7E1D35791}" srcOrd="0" destOrd="0" presId="urn:microsoft.com/office/officeart/2005/8/layout/radial1"/>
    <dgm:cxn modelId="{DB014F1E-B456-4D8F-9C05-3C5F53D09F9F}" type="presOf" srcId="{8A3C87FB-A256-46FF-BEBE-CE2C33B90CEB}" destId="{8E496B8B-143D-4EA3-8D0D-22D5D3D979B7}" srcOrd="0" destOrd="0" presId="urn:microsoft.com/office/officeart/2005/8/layout/radial1"/>
    <dgm:cxn modelId="{B201BF94-053A-4BB7-BA45-1D68986C6B9E}" srcId="{F6B26A03-A86E-42D6-B9E8-AA507AE9CA59}" destId="{DE9C0CD7-7CD6-4E7F-814F-CBD3F975754C}" srcOrd="1" destOrd="0" parTransId="{023C22CE-31CC-48A2-A7BB-680EBD24D5A4}" sibTransId="{4F17AE98-902A-423F-B51B-E0EDF6C55A7F}"/>
    <dgm:cxn modelId="{39C81A20-B8B1-4C91-BAC3-980439B370D6}" type="presOf" srcId="{023C22CE-31CC-48A2-A7BB-680EBD24D5A4}" destId="{89299822-58DC-4998-AD3F-C9913B06E3B5}" srcOrd="0" destOrd="0" presId="urn:microsoft.com/office/officeart/2005/8/layout/radial1"/>
    <dgm:cxn modelId="{E46F2F86-15B5-489D-99B4-B6B70361177D}" type="presOf" srcId="{DC256127-DB55-4668-84AA-40193BF4FD8A}" destId="{12EC0E2B-1FF1-4748-85BC-8473DDB7916D}" srcOrd="0" destOrd="0" presId="urn:microsoft.com/office/officeart/2005/8/layout/radial1"/>
    <dgm:cxn modelId="{208449AB-62BD-4D31-B6F2-4E6D5CAC3825}" type="presOf" srcId="{43915694-4E1D-4667-A92B-E007D0613B5E}" destId="{96BAD033-E0AA-47DD-A3B0-256EE5CC4157}" srcOrd="0" destOrd="0" presId="urn:microsoft.com/office/officeart/2005/8/layout/radial1"/>
    <dgm:cxn modelId="{DD5D8A68-6B54-4334-9EC3-012EBDA89D81}" type="presOf" srcId="{895EF187-3728-4F82-A186-1B82F3A00CB4}" destId="{ED20FC37-2630-44B2-9FDF-71BE8B8E0695}" srcOrd="0" destOrd="0" presId="urn:microsoft.com/office/officeart/2005/8/layout/radial1"/>
    <dgm:cxn modelId="{3FB227D3-1A6C-4DA2-B884-2F407F378C24}" type="presOf" srcId="{0A1DF68C-0E70-48AE-AF30-A56DCFCA9765}" destId="{C77FB57C-872F-4A3C-8CBC-BA82332AC6F0}" srcOrd="1" destOrd="0" presId="urn:microsoft.com/office/officeart/2005/8/layout/radial1"/>
    <dgm:cxn modelId="{C758FACF-6D0A-4017-BFA8-0889D09D80A4}" type="presOf" srcId="{0A1DF68C-0E70-48AE-AF30-A56DCFCA9765}" destId="{2011D5AD-4C22-4F85-B3CE-C252412D1FC7}" srcOrd="0" destOrd="0" presId="urn:microsoft.com/office/officeart/2005/8/layout/radial1"/>
    <dgm:cxn modelId="{9453E25E-5773-4762-8A50-3F8849AD172A}" type="presOf" srcId="{8661B3D7-876B-4B05-A38A-D0CFAD242EEA}" destId="{F8751A70-D162-499B-8D1F-FDBB91A6CEC5}" srcOrd="0" destOrd="0" presId="urn:microsoft.com/office/officeart/2005/8/layout/radial1"/>
    <dgm:cxn modelId="{05CAB8B5-ACA6-4F38-A929-4ED1B9D1D6BF}" type="presOf" srcId="{895EF187-3728-4F82-A186-1B82F3A00CB4}" destId="{D35E7707-EB22-4753-9A03-1C2EA35D44FE}" srcOrd="1" destOrd="0" presId="urn:microsoft.com/office/officeart/2005/8/layout/radial1"/>
    <dgm:cxn modelId="{EBFC004A-ACE6-493C-99BF-8977F4807199}" srcId="{1B737401-3C41-43D1-8B8E-B1679F7D1433}" destId="{F6B26A03-A86E-42D6-B9E8-AA507AE9CA59}" srcOrd="0" destOrd="0" parTransId="{7554BD55-7B5C-4B41-9418-494D5761F371}" sibTransId="{62D62630-3966-4F8F-8D6A-124EF7A702A8}"/>
    <dgm:cxn modelId="{FA2CD573-BB3A-4F33-8B87-562E4AD042AE}" type="presOf" srcId="{DEEA9E72-6EBA-4E8B-8C81-95224D6C7306}" destId="{D087087F-61EB-48D3-A1B6-22E7AEF537D4}" srcOrd="0" destOrd="0" presId="urn:microsoft.com/office/officeart/2005/8/layout/radial1"/>
    <dgm:cxn modelId="{23FBD689-C212-4534-9ED9-48B3811EF10F}" srcId="{F6B26A03-A86E-42D6-B9E8-AA507AE9CA59}" destId="{DEEA9E72-6EBA-4E8B-8C81-95224D6C7306}" srcOrd="7" destOrd="0" parTransId="{0A1DF68C-0E70-48AE-AF30-A56DCFCA9765}" sibTransId="{16865E67-B315-4F95-95B6-955B113405CF}"/>
    <dgm:cxn modelId="{15A3DABF-B037-44D5-BB4E-09000C288A0F}" type="presOf" srcId="{165B639E-AE16-421C-AA15-768F3A898AE9}" destId="{5E591441-5D20-423F-BEFD-188E1FEEB1F6}" srcOrd="0" destOrd="0" presId="urn:microsoft.com/office/officeart/2005/8/layout/radial1"/>
    <dgm:cxn modelId="{3CDFF1F0-D141-41DC-98B9-8E56A53FBD9E}" type="presOf" srcId="{8661B3D7-876B-4B05-A38A-D0CFAD242EEA}" destId="{0E6B52F7-0E9C-40E8-9555-3AA2327143ED}" srcOrd="1" destOrd="0" presId="urn:microsoft.com/office/officeart/2005/8/layout/radial1"/>
    <dgm:cxn modelId="{703087F9-65BA-49CF-A12D-1D62DF750461}" type="presOf" srcId="{F6B26A03-A86E-42D6-B9E8-AA507AE9CA59}" destId="{E7DD8217-48A5-4239-86F4-4F43AA9129C6}" srcOrd="0" destOrd="0" presId="urn:microsoft.com/office/officeart/2005/8/layout/radial1"/>
    <dgm:cxn modelId="{A2745784-9B4E-41D5-9E26-AA5BA8A7F363}" type="presOf" srcId="{167F4840-E6FB-46A4-BE82-5537F04470E9}" destId="{E56C4F1C-1C12-4FF8-A85C-F9C85078E43D}" srcOrd="0" destOrd="0" presId="urn:microsoft.com/office/officeart/2005/8/layout/radial1"/>
    <dgm:cxn modelId="{7B741CF8-DEAA-4A8D-9751-893D25776F27}" type="presOf" srcId="{48918813-1144-4E1C-8F9F-2F1722C60408}" destId="{B1E1A4FF-D72B-4180-9EAE-ADFE530CEF9F}" srcOrd="0" destOrd="0" presId="urn:microsoft.com/office/officeart/2005/8/layout/radial1"/>
    <dgm:cxn modelId="{2B050B82-98D2-46ED-8976-3CBC86BA3F5A}" type="presOf" srcId="{48918813-1144-4E1C-8F9F-2F1722C60408}" destId="{1B4A1F05-F704-4132-804A-95B0B933DF67}" srcOrd="1" destOrd="0" presId="urn:microsoft.com/office/officeart/2005/8/layout/radial1"/>
    <dgm:cxn modelId="{74D9C99C-F527-4409-A350-8C90E4378CF2}" type="presOf" srcId="{023C22CE-31CC-48A2-A7BB-680EBD24D5A4}" destId="{F0C0E686-E87B-49EE-9D64-2F09C197449E}" srcOrd="1" destOrd="0" presId="urn:microsoft.com/office/officeart/2005/8/layout/radial1"/>
    <dgm:cxn modelId="{CA35F59F-CADF-49EF-8D96-2266523CECF7}" srcId="{F6B26A03-A86E-42D6-B9E8-AA507AE9CA59}" destId="{CB91020E-3B7E-4EA9-B9BA-3ADEE0A61C61}" srcOrd="6" destOrd="0" parTransId="{DC256127-DB55-4668-84AA-40193BF4FD8A}" sibTransId="{C138C2E4-148A-46B7-9D0A-7AC40CC474D9}"/>
    <dgm:cxn modelId="{5501C240-4CDE-485C-BE24-5FD412C2F4C6}" type="presOf" srcId="{DE9C0CD7-7CD6-4E7F-814F-CBD3F975754C}" destId="{94351B4D-7A2A-411F-93B3-95ED0370344C}" srcOrd="0" destOrd="0" presId="urn:microsoft.com/office/officeart/2005/8/layout/radial1"/>
    <dgm:cxn modelId="{B011CC84-AC5F-42AE-B0EC-3B7CB5D1549C}" type="presOf" srcId="{1B737401-3C41-43D1-8B8E-B1679F7D1433}" destId="{FFB49CA6-F6F0-4787-A7D3-F1D16E889F07}" srcOrd="0" destOrd="0" presId="urn:microsoft.com/office/officeart/2005/8/layout/radial1"/>
    <dgm:cxn modelId="{83AF4B94-3C52-436D-9A15-633C3DD28028}" type="presOf" srcId="{CB91020E-3B7E-4EA9-B9BA-3ADEE0A61C61}" destId="{D3614508-5500-49F2-9EFC-61CA1E64238C}" srcOrd="0" destOrd="0" presId="urn:microsoft.com/office/officeart/2005/8/layout/radial1"/>
    <dgm:cxn modelId="{5F5B6DFA-E063-4098-8F04-16BD95A05370}" srcId="{F6B26A03-A86E-42D6-B9E8-AA507AE9CA59}" destId="{8A3C87FB-A256-46FF-BEBE-CE2C33B90CEB}" srcOrd="3" destOrd="0" parTransId="{8661B3D7-876B-4B05-A38A-D0CFAD242EEA}" sibTransId="{0272554F-85F9-40A7-8415-90F1AAACA1DF}"/>
    <dgm:cxn modelId="{D015E7E9-7345-47E9-81B0-593EA3BC2FAC}" type="presOf" srcId="{72FC69A8-259A-4534-8B63-1ED95F74F11B}" destId="{47081BCE-04C1-48F4-A2C1-1EBF7C4ECBA7}" srcOrd="0" destOrd="0" presId="urn:microsoft.com/office/officeart/2005/8/layout/radial1"/>
    <dgm:cxn modelId="{C5BFE9A6-2C12-423F-984A-D78C7D0F5F43}" type="presParOf" srcId="{FFB49CA6-F6F0-4787-A7D3-F1D16E889F07}" destId="{E7DD8217-48A5-4239-86F4-4F43AA9129C6}" srcOrd="0" destOrd="0" presId="urn:microsoft.com/office/officeart/2005/8/layout/radial1"/>
    <dgm:cxn modelId="{91D4AD55-7FE7-4D31-BD10-A97E4A6140B1}" type="presParOf" srcId="{FFB49CA6-F6F0-4787-A7D3-F1D16E889F07}" destId="{5E591441-5D20-423F-BEFD-188E1FEEB1F6}" srcOrd="1" destOrd="0" presId="urn:microsoft.com/office/officeart/2005/8/layout/radial1"/>
    <dgm:cxn modelId="{1C7CB56D-D532-4581-A02D-64ECD9839DBB}" type="presParOf" srcId="{5E591441-5D20-423F-BEFD-188E1FEEB1F6}" destId="{4E897047-42B9-495A-B5E5-60BA719AEAF4}" srcOrd="0" destOrd="0" presId="urn:microsoft.com/office/officeart/2005/8/layout/radial1"/>
    <dgm:cxn modelId="{E36C5B0A-1E5B-436B-AA32-3A61953968F7}" type="presParOf" srcId="{FFB49CA6-F6F0-4787-A7D3-F1D16E889F07}" destId="{A03D6AF4-28BC-420A-8916-07F7E1D35791}" srcOrd="2" destOrd="0" presId="urn:microsoft.com/office/officeart/2005/8/layout/radial1"/>
    <dgm:cxn modelId="{945BDDF4-E442-4952-8B70-0818838103D1}" type="presParOf" srcId="{FFB49CA6-F6F0-4787-A7D3-F1D16E889F07}" destId="{89299822-58DC-4998-AD3F-C9913B06E3B5}" srcOrd="3" destOrd="0" presId="urn:microsoft.com/office/officeart/2005/8/layout/radial1"/>
    <dgm:cxn modelId="{93975A6F-40DF-4BE5-A856-FCF0D135A06F}" type="presParOf" srcId="{89299822-58DC-4998-AD3F-C9913B06E3B5}" destId="{F0C0E686-E87B-49EE-9D64-2F09C197449E}" srcOrd="0" destOrd="0" presId="urn:microsoft.com/office/officeart/2005/8/layout/radial1"/>
    <dgm:cxn modelId="{004BD633-9280-4298-90D5-FBCB1FC7248D}" type="presParOf" srcId="{FFB49CA6-F6F0-4787-A7D3-F1D16E889F07}" destId="{94351B4D-7A2A-411F-93B3-95ED0370344C}" srcOrd="4" destOrd="0" presId="urn:microsoft.com/office/officeart/2005/8/layout/radial1"/>
    <dgm:cxn modelId="{BA323CD0-D02C-4D08-8E75-978ADC49F7DE}" type="presParOf" srcId="{FFB49CA6-F6F0-4787-A7D3-F1D16E889F07}" destId="{47081BCE-04C1-48F4-A2C1-1EBF7C4ECBA7}" srcOrd="5" destOrd="0" presId="urn:microsoft.com/office/officeart/2005/8/layout/radial1"/>
    <dgm:cxn modelId="{6E7CA0E4-C0DE-4D63-ACBA-F54792DF7570}" type="presParOf" srcId="{47081BCE-04C1-48F4-A2C1-1EBF7C4ECBA7}" destId="{F970C84E-6CE6-427F-AC43-E719B2963E76}" srcOrd="0" destOrd="0" presId="urn:microsoft.com/office/officeart/2005/8/layout/radial1"/>
    <dgm:cxn modelId="{386B0286-73B4-45C6-BEF3-564FA6BAEC1B}" type="presParOf" srcId="{FFB49CA6-F6F0-4787-A7D3-F1D16E889F07}" destId="{96BAD033-E0AA-47DD-A3B0-256EE5CC4157}" srcOrd="6" destOrd="0" presId="urn:microsoft.com/office/officeart/2005/8/layout/radial1"/>
    <dgm:cxn modelId="{944DD8B2-D053-44D0-BDCE-F0BA374AE10C}" type="presParOf" srcId="{FFB49CA6-F6F0-4787-A7D3-F1D16E889F07}" destId="{F8751A70-D162-499B-8D1F-FDBB91A6CEC5}" srcOrd="7" destOrd="0" presId="urn:microsoft.com/office/officeart/2005/8/layout/radial1"/>
    <dgm:cxn modelId="{F72465AC-9D77-4AA0-9A26-476EE7333EE9}" type="presParOf" srcId="{F8751A70-D162-499B-8D1F-FDBB91A6CEC5}" destId="{0E6B52F7-0E9C-40E8-9555-3AA2327143ED}" srcOrd="0" destOrd="0" presId="urn:microsoft.com/office/officeart/2005/8/layout/radial1"/>
    <dgm:cxn modelId="{0C85EE5A-4D53-4DF4-AC27-8A02D9312C2D}" type="presParOf" srcId="{FFB49CA6-F6F0-4787-A7D3-F1D16E889F07}" destId="{8E496B8B-143D-4EA3-8D0D-22D5D3D979B7}" srcOrd="8" destOrd="0" presId="urn:microsoft.com/office/officeart/2005/8/layout/radial1"/>
    <dgm:cxn modelId="{837EF49F-B276-48D7-A024-B2445CF772B8}" type="presParOf" srcId="{FFB49CA6-F6F0-4787-A7D3-F1D16E889F07}" destId="{ED20FC37-2630-44B2-9FDF-71BE8B8E0695}" srcOrd="9" destOrd="0" presId="urn:microsoft.com/office/officeart/2005/8/layout/radial1"/>
    <dgm:cxn modelId="{6A5D6128-6BDB-4DD6-920A-6F8CB0425605}" type="presParOf" srcId="{ED20FC37-2630-44B2-9FDF-71BE8B8E0695}" destId="{D35E7707-EB22-4753-9A03-1C2EA35D44FE}" srcOrd="0" destOrd="0" presId="urn:microsoft.com/office/officeart/2005/8/layout/radial1"/>
    <dgm:cxn modelId="{8C7FAAA6-314D-4ED6-9BCA-F599CC639737}" type="presParOf" srcId="{FFB49CA6-F6F0-4787-A7D3-F1D16E889F07}" destId="{E56C4F1C-1C12-4FF8-A85C-F9C85078E43D}" srcOrd="10" destOrd="0" presId="urn:microsoft.com/office/officeart/2005/8/layout/radial1"/>
    <dgm:cxn modelId="{8B5BD543-A7CB-4AA7-A3E4-1DE45079548F}" type="presParOf" srcId="{FFB49CA6-F6F0-4787-A7D3-F1D16E889F07}" destId="{B1E1A4FF-D72B-4180-9EAE-ADFE530CEF9F}" srcOrd="11" destOrd="0" presId="urn:microsoft.com/office/officeart/2005/8/layout/radial1"/>
    <dgm:cxn modelId="{96559089-798A-4612-82A5-B2D5A427B9FD}" type="presParOf" srcId="{B1E1A4FF-D72B-4180-9EAE-ADFE530CEF9F}" destId="{1B4A1F05-F704-4132-804A-95B0B933DF67}" srcOrd="0" destOrd="0" presId="urn:microsoft.com/office/officeart/2005/8/layout/radial1"/>
    <dgm:cxn modelId="{8414D16D-B435-4FBB-99E3-5499E3059FDD}" type="presParOf" srcId="{FFB49CA6-F6F0-4787-A7D3-F1D16E889F07}" destId="{2EA77FFC-FADF-4E8B-BCFB-E6966AD4F5DF}" srcOrd="12" destOrd="0" presId="urn:microsoft.com/office/officeart/2005/8/layout/radial1"/>
    <dgm:cxn modelId="{A9DC6856-82EB-46BB-AE42-F6B8C75370D7}" type="presParOf" srcId="{FFB49CA6-F6F0-4787-A7D3-F1D16E889F07}" destId="{12EC0E2B-1FF1-4748-85BC-8473DDB7916D}" srcOrd="13" destOrd="0" presId="urn:microsoft.com/office/officeart/2005/8/layout/radial1"/>
    <dgm:cxn modelId="{C90EF9D3-9C5A-44E6-A37D-BEF244EFA4B8}" type="presParOf" srcId="{12EC0E2B-1FF1-4748-85BC-8473DDB7916D}" destId="{28063544-457C-457F-B29F-EC6814AB7551}" srcOrd="0" destOrd="0" presId="urn:microsoft.com/office/officeart/2005/8/layout/radial1"/>
    <dgm:cxn modelId="{903352E2-48C1-4EDC-A583-1F99E3D13841}" type="presParOf" srcId="{FFB49CA6-F6F0-4787-A7D3-F1D16E889F07}" destId="{D3614508-5500-49F2-9EFC-61CA1E64238C}" srcOrd="14" destOrd="0" presId="urn:microsoft.com/office/officeart/2005/8/layout/radial1"/>
    <dgm:cxn modelId="{BDECAD2D-6F09-438B-A353-8ACAC399FF36}" type="presParOf" srcId="{FFB49CA6-F6F0-4787-A7D3-F1D16E889F07}" destId="{2011D5AD-4C22-4F85-B3CE-C252412D1FC7}" srcOrd="15" destOrd="0" presId="urn:microsoft.com/office/officeart/2005/8/layout/radial1"/>
    <dgm:cxn modelId="{E576390B-23B1-48E5-BAA0-1725E7861A8D}" type="presParOf" srcId="{2011D5AD-4C22-4F85-B3CE-C252412D1FC7}" destId="{C77FB57C-872F-4A3C-8CBC-BA82332AC6F0}" srcOrd="0" destOrd="0" presId="urn:microsoft.com/office/officeart/2005/8/layout/radial1"/>
    <dgm:cxn modelId="{88637545-0819-43B9-B7F2-8E319B73D8A9}" type="presParOf" srcId="{FFB49CA6-F6F0-4787-A7D3-F1D16E889F07}" destId="{D087087F-61EB-48D3-A1B6-22E7AEF537D4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50237D-92F6-47D5-ACD2-D01C0511BE66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3A81BF-E7C1-4531-A650-DDCF8A923BA8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Ткацкий </a:t>
          </a:r>
          <a:r>
            <a:rPr lang="ru-RU" sz="3200" b="1" dirty="0">
              <a:latin typeface="Times New Roman" pitchFamily="18" charset="0"/>
              <a:cs typeface="Times New Roman" pitchFamily="18" charset="0"/>
            </a:rPr>
            <a:t>"станок"-приспособление</a:t>
          </a:r>
        </a:p>
      </dgm:t>
    </dgm:pt>
    <dgm:pt modelId="{7D331947-2D96-49F3-B047-855426F2650C}" type="parTrans" cxnId="{A690220B-7345-4C37-B907-5C11DE619B22}">
      <dgm:prSet/>
      <dgm:spPr/>
      <dgm:t>
        <a:bodyPr/>
        <a:lstStyle/>
        <a:p>
          <a:endParaRPr lang="ru-RU"/>
        </a:p>
      </dgm:t>
    </dgm:pt>
    <dgm:pt modelId="{983F42E2-556A-44E5-9DDF-2ACCA01326A4}" type="sibTrans" cxnId="{A690220B-7345-4C37-B907-5C11DE619B22}">
      <dgm:prSet/>
      <dgm:spPr/>
      <dgm:t>
        <a:bodyPr/>
        <a:lstStyle/>
        <a:p>
          <a:endParaRPr lang="ru-RU"/>
        </a:p>
      </dgm:t>
    </dgm:pt>
    <dgm:pt modelId="{40470121-663B-4B1B-92C4-0CDC06EC8FDF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0467D10-9420-4234-AC5B-BFD3B407F70B}" type="parTrans" cxnId="{B4299C59-F2A2-49DC-ADAC-4EDD19A9F1DC}">
      <dgm:prSet/>
      <dgm:spPr/>
      <dgm:t>
        <a:bodyPr/>
        <a:lstStyle/>
        <a:p>
          <a:endParaRPr lang="ru-RU"/>
        </a:p>
      </dgm:t>
    </dgm:pt>
    <dgm:pt modelId="{551F5A21-DEA3-4CEA-8D2B-1499AB259191}" type="sibTrans" cxnId="{B4299C59-F2A2-49DC-ADAC-4EDD19A9F1DC}">
      <dgm:prSet/>
      <dgm:spPr/>
      <dgm:t>
        <a:bodyPr/>
        <a:lstStyle/>
        <a:p>
          <a:endParaRPr lang="ru-RU"/>
        </a:p>
      </dgm:t>
    </dgm:pt>
    <dgm:pt modelId="{6EDE2000-F5F7-4A61-A0CC-E3532DD9F2C5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672B370-5A37-4F90-A7FD-F1AAD699E65D}" type="parTrans" cxnId="{8A66515E-E368-4448-9EAE-75B1BE35A052}">
      <dgm:prSet/>
      <dgm:spPr/>
      <dgm:t>
        <a:bodyPr/>
        <a:lstStyle/>
        <a:p>
          <a:endParaRPr lang="ru-RU"/>
        </a:p>
      </dgm:t>
    </dgm:pt>
    <dgm:pt modelId="{89695767-9A44-430F-BC90-08AE5F00AC86}" type="sibTrans" cxnId="{8A66515E-E368-4448-9EAE-75B1BE35A052}">
      <dgm:prSet/>
      <dgm:spPr/>
      <dgm:t>
        <a:bodyPr/>
        <a:lstStyle/>
        <a:p>
          <a:endParaRPr lang="ru-RU"/>
        </a:p>
      </dgm:t>
    </dgm:pt>
    <dgm:pt modelId="{63D915D9-678B-41F4-B0F7-77B441722577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B8B64A7-2DED-4F25-A511-5E1F3536598E}" type="parTrans" cxnId="{92F6F831-6166-4BB5-B6B2-DB59657DBE7C}">
      <dgm:prSet/>
      <dgm:spPr/>
      <dgm:t>
        <a:bodyPr/>
        <a:lstStyle/>
        <a:p>
          <a:endParaRPr lang="ru-RU"/>
        </a:p>
      </dgm:t>
    </dgm:pt>
    <dgm:pt modelId="{D58A6C41-2CF0-40D1-AEBE-85CDF690B1E7}" type="sibTrans" cxnId="{92F6F831-6166-4BB5-B6B2-DB59657DBE7C}">
      <dgm:prSet/>
      <dgm:spPr/>
      <dgm:t>
        <a:bodyPr/>
        <a:lstStyle/>
        <a:p>
          <a:endParaRPr lang="ru-RU"/>
        </a:p>
      </dgm:t>
    </dgm:pt>
    <dgm:pt modelId="{F2F794C9-E7B9-45BA-9750-4B781F5A7F3C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B448AB5-6BDF-4D5F-BA17-224751A57049}" type="parTrans" cxnId="{E07D2104-FCAA-4FBD-A275-0E4CF452BBEE}">
      <dgm:prSet/>
      <dgm:spPr/>
      <dgm:t>
        <a:bodyPr/>
        <a:lstStyle/>
        <a:p>
          <a:endParaRPr lang="ru-RU"/>
        </a:p>
      </dgm:t>
    </dgm:pt>
    <dgm:pt modelId="{3D0319FA-ED08-4CA5-B12C-ABF2831B1C69}" type="sibTrans" cxnId="{E07D2104-FCAA-4FBD-A275-0E4CF452BBEE}">
      <dgm:prSet/>
      <dgm:spPr/>
      <dgm:t>
        <a:bodyPr/>
        <a:lstStyle/>
        <a:p>
          <a:endParaRPr lang="ru-RU"/>
        </a:p>
      </dgm:t>
    </dgm:pt>
    <dgm:pt modelId="{63D661F5-C6ED-4776-8992-18B61CB890A7}">
      <dgm:prSet/>
      <dgm:spPr/>
      <dgm:t>
        <a:bodyPr/>
        <a:lstStyle/>
        <a:p>
          <a:endParaRPr lang="ru-RU"/>
        </a:p>
      </dgm:t>
    </dgm:pt>
    <dgm:pt modelId="{C99DC18F-668A-4184-8F80-D001441E77D8}" type="parTrans" cxnId="{CB71AC1F-9A1B-44C4-9CDC-28744CE7EEEF}">
      <dgm:prSet/>
      <dgm:spPr/>
      <dgm:t>
        <a:bodyPr/>
        <a:lstStyle/>
        <a:p>
          <a:endParaRPr lang="ru-RU"/>
        </a:p>
      </dgm:t>
    </dgm:pt>
    <dgm:pt modelId="{64EBB820-6626-4526-8688-0811C76C0B77}" type="sibTrans" cxnId="{CB71AC1F-9A1B-44C4-9CDC-28744CE7EEEF}">
      <dgm:prSet/>
      <dgm:spPr/>
      <dgm:t>
        <a:bodyPr/>
        <a:lstStyle/>
        <a:p>
          <a:endParaRPr lang="ru-RU"/>
        </a:p>
      </dgm:t>
    </dgm:pt>
    <dgm:pt modelId="{149AA6F5-D29D-4AC7-A911-FEC1DA0DEDCF}" type="pres">
      <dgm:prSet presAssocID="{6050237D-92F6-47D5-ACD2-D01C0511BE6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0BA297-3321-4997-B5AB-F3F06838A6B5}" type="pres">
      <dgm:prSet presAssocID="{E83A81BF-E7C1-4531-A650-DDCF8A923BA8}" presName="centerShape" presStyleLbl="node0" presStyleIdx="0" presStyleCnt="1" custScaleX="193690" custScaleY="173080"/>
      <dgm:spPr/>
      <dgm:t>
        <a:bodyPr/>
        <a:lstStyle/>
        <a:p>
          <a:endParaRPr lang="ru-RU"/>
        </a:p>
      </dgm:t>
    </dgm:pt>
    <dgm:pt modelId="{A9722812-3D37-4FFD-BFC8-97E3D630C48A}" type="pres">
      <dgm:prSet presAssocID="{E0467D10-9420-4234-AC5B-BFD3B407F70B}" presName="Name9" presStyleLbl="parChTrans1D2" presStyleIdx="0" presStyleCnt="4"/>
      <dgm:spPr/>
      <dgm:t>
        <a:bodyPr/>
        <a:lstStyle/>
        <a:p>
          <a:endParaRPr lang="ru-RU"/>
        </a:p>
      </dgm:t>
    </dgm:pt>
    <dgm:pt modelId="{9B947CB2-0994-464B-BEED-378183401ECB}" type="pres">
      <dgm:prSet presAssocID="{E0467D10-9420-4234-AC5B-BFD3B407F70B}" presName="connTx" presStyleLbl="parChTrans1D2" presStyleIdx="0" presStyleCnt="4"/>
      <dgm:spPr/>
      <dgm:t>
        <a:bodyPr/>
        <a:lstStyle/>
        <a:p>
          <a:endParaRPr lang="ru-RU"/>
        </a:p>
      </dgm:t>
    </dgm:pt>
    <dgm:pt modelId="{65D99B5F-3D95-4A00-8DD4-1900C8F258B7}" type="pres">
      <dgm:prSet presAssocID="{40470121-663B-4B1B-92C4-0CDC06EC8FDF}" presName="node" presStyleLbl="node1" presStyleIdx="0" presStyleCnt="4" custScaleX="84309" custScaleY="77135" custRadScaleRad="104535" custRadScaleInc="23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E0F26FC-415C-487F-944E-6CA0170351C8}" type="pres">
      <dgm:prSet presAssocID="{3672B370-5A37-4F90-A7FD-F1AAD699E65D}" presName="Name9" presStyleLbl="parChTrans1D2" presStyleIdx="1" presStyleCnt="4"/>
      <dgm:spPr/>
      <dgm:t>
        <a:bodyPr/>
        <a:lstStyle/>
        <a:p>
          <a:endParaRPr lang="ru-RU"/>
        </a:p>
      </dgm:t>
    </dgm:pt>
    <dgm:pt modelId="{66476FF7-9E94-40CD-9B0E-225FEC869BF4}" type="pres">
      <dgm:prSet presAssocID="{3672B370-5A37-4F90-A7FD-F1AAD699E65D}" presName="connTx" presStyleLbl="parChTrans1D2" presStyleIdx="1" presStyleCnt="4"/>
      <dgm:spPr/>
      <dgm:t>
        <a:bodyPr/>
        <a:lstStyle/>
        <a:p>
          <a:endParaRPr lang="ru-RU"/>
        </a:p>
      </dgm:t>
    </dgm:pt>
    <dgm:pt modelId="{D23445F5-CECB-4B5A-BE41-04623FDE46FB}" type="pres">
      <dgm:prSet presAssocID="{6EDE2000-F5F7-4A61-A0CC-E3532DD9F2C5}" presName="node" presStyleLbl="node1" presStyleIdx="1" presStyleCnt="4" custScaleX="96252" custScaleY="62269" custRadScaleRad="130352" custRadScaleInc="80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995CEC4-7A4F-4EA3-B77D-D6D04EE23460}" type="pres">
      <dgm:prSet presAssocID="{7B8B64A7-2DED-4F25-A511-5E1F3536598E}" presName="Name9" presStyleLbl="parChTrans1D2" presStyleIdx="2" presStyleCnt="4"/>
      <dgm:spPr/>
      <dgm:t>
        <a:bodyPr/>
        <a:lstStyle/>
        <a:p>
          <a:endParaRPr lang="ru-RU"/>
        </a:p>
      </dgm:t>
    </dgm:pt>
    <dgm:pt modelId="{7846D300-7D9C-4858-81F4-D7C61ACA8FAA}" type="pres">
      <dgm:prSet presAssocID="{7B8B64A7-2DED-4F25-A511-5E1F3536598E}" presName="connTx" presStyleLbl="parChTrans1D2" presStyleIdx="2" presStyleCnt="4"/>
      <dgm:spPr/>
      <dgm:t>
        <a:bodyPr/>
        <a:lstStyle/>
        <a:p>
          <a:endParaRPr lang="ru-RU"/>
        </a:p>
      </dgm:t>
    </dgm:pt>
    <dgm:pt modelId="{9A3C110C-A584-4332-A197-3BBFC233977B}" type="pres">
      <dgm:prSet presAssocID="{63D915D9-678B-41F4-B0F7-77B441722577}" presName="node" presStyleLbl="node1" presStyleIdx="2" presStyleCnt="4" custScaleX="97990" custScaleY="60157" custRadScaleRad="106293" custRadScaleInc="-184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F3A3BC5-519D-458B-9C15-6311B173E323}" type="pres">
      <dgm:prSet presAssocID="{0B448AB5-6BDF-4D5F-BA17-224751A57049}" presName="Name9" presStyleLbl="parChTrans1D2" presStyleIdx="3" presStyleCnt="4"/>
      <dgm:spPr/>
      <dgm:t>
        <a:bodyPr/>
        <a:lstStyle/>
        <a:p>
          <a:endParaRPr lang="ru-RU"/>
        </a:p>
      </dgm:t>
    </dgm:pt>
    <dgm:pt modelId="{5C092CFA-1791-494C-BFDB-E6CE2037EA86}" type="pres">
      <dgm:prSet presAssocID="{0B448AB5-6BDF-4D5F-BA17-224751A57049}" presName="connTx" presStyleLbl="parChTrans1D2" presStyleIdx="3" presStyleCnt="4"/>
      <dgm:spPr/>
      <dgm:t>
        <a:bodyPr/>
        <a:lstStyle/>
        <a:p>
          <a:endParaRPr lang="ru-RU"/>
        </a:p>
      </dgm:t>
    </dgm:pt>
    <dgm:pt modelId="{F7423263-33F3-4824-8550-2635D68438C0}" type="pres">
      <dgm:prSet presAssocID="{F2F794C9-E7B9-45BA-9750-4B781F5A7F3C}" presName="node" presStyleLbl="node1" presStyleIdx="3" presStyleCnt="4" custScaleX="72707" custScaleY="69549" custRadScaleRad="122351" custRadScaleInc="-92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6464E0CC-A86C-4E26-9100-FB468D354C35}" type="presOf" srcId="{0B448AB5-6BDF-4D5F-BA17-224751A57049}" destId="{7F3A3BC5-519D-458B-9C15-6311B173E323}" srcOrd="0" destOrd="0" presId="urn:microsoft.com/office/officeart/2005/8/layout/radial1"/>
    <dgm:cxn modelId="{5B850957-8B6E-4626-9404-A01215B58444}" type="presOf" srcId="{40470121-663B-4B1B-92C4-0CDC06EC8FDF}" destId="{65D99B5F-3D95-4A00-8DD4-1900C8F258B7}" srcOrd="0" destOrd="0" presId="urn:microsoft.com/office/officeart/2005/8/layout/radial1"/>
    <dgm:cxn modelId="{B4299C59-F2A2-49DC-ADAC-4EDD19A9F1DC}" srcId="{E83A81BF-E7C1-4531-A650-DDCF8A923BA8}" destId="{40470121-663B-4B1B-92C4-0CDC06EC8FDF}" srcOrd="0" destOrd="0" parTransId="{E0467D10-9420-4234-AC5B-BFD3B407F70B}" sibTransId="{551F5A21-DEA3-4CEA-8D2B-1499AB259191}"/>
    <dgm:cxn modelId="{A690220B-7345-4C37-B907-5C11DE619B22}" srcId="{6050237D-92F6-47D5-ACD2-D01C0511BE66}" destId="{E83A81BF-E7C1-4531-A650-DDCF8A923BA8}" srcOrd="0" destOrd="0" parTransId="{7D331947-2D96-49F3-B047-855426F2650C}" sibTransId="{983F42E2-556A-44E5-9DDF-2ACCA01326A4}"/>
    <dgm:cxn modelId="{FAC5128A-14C7-45AC-AD25-030667BBD863}" type="presOf" srcId="{E83A81BF-E7C1-4531-A650-DDCF8A923BA8}" destId="{680BA297-3321-4997-B5AB-F3F06838A6B5}" srcOrd="0" destOrd="0" presId="urn:microsoft.com/office/officeart/2005/8/layout/radial1"/>
    <dgm:cxn modelId="{8A66515E-E368-4448-9EAE-75B1BE35A052}" srcId="{E83A81BF-E7C1-4531-A650-DDCF8A923BA8}" destId="{6EDE2000-F5F7-4A61-A0CC-E3532DD9F2C5}" srcOrd="1" destOrd="0" parTransId="{3672B370-5A37-4F90-A7FD-F1AAD699E65D}" sibTransId="{89695767-9A44-430F-BC90-08AE5F00AC86}"/>
    <dgm:cxn modelId="{8E83FD60-0604-48A2-9299-F73E0071EEA7}" type="presOf" srcId="{3672B370-5A37-4F90-A7FD-F1AAD699E65D}" destId="{66476FF7-9E94-40CD-9B0E-225FEC869BF4}" srcOrd="1" destOrd="0" presId="urn:microsoft.com/office/officeart/2005/8/layout/radial1"/>
    <dgm:cxn modelId="{92F6F831-6166-4BB5-B6B2-DB59657DBE7C}" srcId="{E83A81BF-E7C1-4531-A650-DDCF8A923BA8}" destId="{63D915D9-678B-41F4-B0F7-77B441722577}" srcOrd="2" destOrd="0" parTransId="{7B8B64A7-2DED-4F25-A511-5E1F3536598E}" sibTransId="{D58A6C41-2CF0-40D1-AEBE-85CDF690B1E7}"/>
    <dgm:cxn modelId="{69BB1CA3-AED4-48A1-9A97-8DA8E1B9A274}" type="presOf" srcId="{0B448AB5-6BDF-4D5F-BA17-224751A57049}" destId="{5C092CFA-1791-494C-BFDB-E6CE2037EA86}" srcOrd="1" destOrd="0" presId="urn:microsoft.com/office/officeart/2005/8/layout/radial1"/>
    <dgm:cxn modelId="{9E05D306-4CE1-4D69-BD5A-A881ED4EE3E7}" type="presOf" srcId="{F2F794C9-E7B9-45BA-9750-4B781F5A7F3C}" destId="{F7423263-33F3-4824-8550-2635D68438C0}" srcOrd="0" destOrd="0" presId="urn:microsoft.com/office/officeart/2005/8/layout/radial1"/>
    <dgm:cxn modelId="{CB71AC1F-9A1B-44C4-9CDC-28744CE7EEEF}" srcId="{6050237D-92F6-47D5-ACD2-D01C0511BE66}" destId="{63D661F5-C6ED-4776-8992-18B61CB890A7}" srcOrd="1" destOrd="0" parTransId="{C99DC18F-668A-4184-8F80-D001441E77D8}" sibTransId="{64EBB820-6626-4526-8688-0811C76C0B77}"/>
    <dgm:cxn modelId="{C1AB9FD3-BE0F-4D50-8E83-B94058A8D861}" type="presOf" srcId="{3672B370-5A37-4F90-A7FD-F1AAD699E65D}" destId="{4E0F26FC-415C-487F-944E-6CA0170351C8}" srcOrd="0" destOrd="0" presId="urn:microsoft.com/office/officeart/2005/8/layout/radial1"/>
    <dgm:cxn modelId="{E07D2104-FCAA-4FBD-A275-0E4CF452BBEE}" srcId="{E83A81BF-E7C1-4531-A650-DDCF8A923BA8}" destId="{F2F794C9-E7B9-45BA-9750-4B781F5A7F3C}" srcOrd="3" destOrd="0" parTransId="{0B448AB5-6BDF-4D5F-BA17-224751A57049}" sibTransId="{3D0319FA-ED08-4CA5-B12C-ABF2831B1C69}"/>
    <dgm:cxn modelId="{45AC1007-AEF4-4AAA-AF90-9C9C4677E67A}" type="presOf" srcId="{7B8B64A7-2DED-4F25-A511-5E1F3536598E}" destId="{7846D300-7D9C-4858-81F4-D7C61ACA8FAA}" srcOrd="1" destOrd="0" presId="urn:microsoft.com/office/officeart/2005/8/layout/radial1"/>
    <dgm:cxn modelId="{5DD6C534-E579-4645-B405-FE40CD11EFE6}" type="presOf" srcId="{E0467D10-9420-4234-AC5B-BFD3B407F70B}" destId="{9B947CB2-0994-464B-BEED-378183401ECB}" srcOrd="1" destOrd="0" presId="urn:microsoft.com/office/officeart/2005/8/layout/radial1"/>
    <dgm:cxn modelId="{E2E3A68F-BB15-4816-B5A9-7FCE271FF8B4}" type="presOf" srcId="{6050237D-92F6-47D5-ACD2-D01C0511BE66}" destId="{149AA6F5-D29D-4AC7-A911-FEC1DA0DEDCF}" srcOrd="0" destOrd="0" presId="urn:microsoft.com/office/officeart/2005/8/layout/radial1"/>
    <dgm:cxn modelId="{C9802D90-3C77-4F4A-8E85-86685C8922BE}" type="presOf" srcId="{6EDE2000-F5F7-4A61-A0CC-E3532DD9F2C5}" destId="{D23445F5-CECB-4B5A-BE41-04623FDE46FB}" srcOrd="0" destOrd="0" presId="urn:microsoft.com/office/officeart/2005/8/layout/radial1"/>
    <dgm:cxn modelId="{C2D46651-1B14-42A1-952A-D47A86EE7E56}" type="presOf" srcId="{63D915D9-678B-41F4-B0F7-77B441722577}" destId="{9A3C110C-A584-4332-A197-3BBFC233977B}" srcOrd="0" destOrd="0" presId="urn:microsoft.com/office/officeart/2005/8/layout/radial1"/>
    <dgm:cxn modelId="{A41A9B07-70FA-48B9-8FB2-574DEA9F413E}" type="presOf" srcId="{E0467D10-9420-4234-AC5B-BFD3B407F70B}" destId="{A9722812-3D37-4FFD-BFC8-97E3D630C48A}" srcOrd="0" destOrd="0" presId="urn:microsoft.com/office/officeart/2005/8/layout/radial1"/>
    <dgm:cxn modelId="{6A12D92F-245E-4384-8404-3C840F3DBA7A}" type="presOf" srcId="{7B8B64A7-2DED-4F25-A511-5E1F3536598E}" destId="{3995CEC4-7A4F-4EA3-B77D-D6D04EE23460}" srcOrd="0" destOrd="0" presId="urn:microsoft.com/office/officeart/2005/8/layout/radial1"/>
    <dgm:cxn modelId="{DAD2DB7F-46D8-449F-8502-B3F82E195B1C}" type="presParOf" srcId="{149AA6F5-D29D-4AC7-A911-FEC1DA0DEDCF}" destId="{680BA297-3321-4997-B5AB-F3F06838A6B5}" srcOrd="0" destOrd="0" presId="urn:microsoft.com/office/officeart/2005/8/layout/radial1"/>
    <dgm:cxn modelId="{B8D1A050-3EF5-4A7C-8377-4BFCA30B5A23}" type="presParOf" srcId="{149AA6F5-D29D-4AC7-A911-FEC1DA0DEDCF}" destId="{A9722812-3D37-4FFD-BFC8-97E3D630C48A}" srcOrd="1" destOrd="0" presId="urn:microsoft.com/office/officeart/2005/8/layout/radial1"/>
    <dgm:cxn modelId="{33DBDF78-2396-477C-A2F8-AD1C750A26A9}" type="presParOf" srcId="{A9722812-3D37-4FFD-BFC8-97E3D630C48A}" destId="{9B947CB2-0994-464B-BEED-378183401ECB}" srcOrd="0" destOrd="0" presId="urn:microsoft.com/office/officeart/2005/8/layout/radial1"/>
    <dgm:cxn modelId="{378B93ED-FEA3-4A82-ABC7-2C0DD61DA18E}" type="presParOf" srcId="{149AA6F5-D29D-4AC7-A911-FEC1DA0DEDCF}" destId="{65D99B5F-3D95-4A00-8DD4-1900C8F258B7}" srcOrd="2" destOrd="0" presId="urn:microsoft.com/office/officeart/2005/8/layout/radial1"/>
    <dgm:cxn modelId="{0810D29E-89ED-4DA4-A1DE-108F9AA164D2}" type="presParOf" srcId="{149AA6F5-D29D-4AC7-A911-FEC1DA0DEDCF}" destId="{4E0F26FC-415C-487F-944E-6CA0170351C8}" srcOrd="3" destOrd="0" presId="urn:microsoft.com/office/officeart/2005/8/layout/radial1"/>
    <dgm:cxn modelId="{20E3E72C-29C5-4EA2-981B-B823983F6DD0}" type="presParOf" srcId="{4E0F26FC-415C-487F-944E-6CA0170351C8}" destId="{66476FF7-9E94-40CD-9B0E-225FEC869BF4}" srcOrd="0" destOrd="0" presId="urn:microsoft.com/office/officeart/2005/8/layout/radial1"/>
    <dgm:cxn modelId="{4904B942-FDF1-4404-9000-0151EBEA774D}" type="presParOf" srcId="{149AA6F5-D29D-4AC7-A911-FEC1DA0DEDCF}" destId="{D23445F5-CECB-4B5A-BE41-04623FDE46FB}" srcOrd="4" destOrd="0" presId="urn:microsoft.com/office/officeart/2005/8/layout/radial1"/>
    <dgm:cxn modelId="{8D902B6A-3A92-42A1-AA56-B033F8D09AD2}" type="presParOf" srcId="{149AA6F5-D29D-4AC7-A911-FEC1DA0DEDCF}" destId="{3995CEC4-7A4F-4EA3-B77D-D6D04EE23460}" srcOrd="5" destOrd="0" presId="urn:microsoft.com/office/officeart/2005/8/layout/radial1"/>
    <dgm:cxn modelId="{FB1C76DE-FD4B-4E5C-8F2B-B534DC284B1E}" type="presParOf" srcId="{3995CEC4-7A4F-4EA3-B77D-D6D04EE23460}" destId="{7846D300-7D9C-4858-81F4-D7C61ACA8FAA}" srcOrd="0" destOrd="0" presId="urn:microsoft.com/office/officeart/2005/8/layout/radial1"/>
    <dgm:cxn modelId="{50886D7C-68EE-497B-9D93-91E6BEA4F082}" type="presParOf" srcId="{149AA6F5-D29D-4AC7-A911-FEC1DA0DEDCF}" destId="{9A3C110C-A584-4332-A197-3BBFC233977B}" srcOrd="6" destOrd="0" presId="urn:microsoft.com/office/officeart/2005/8/layout/radial1"/>
    <dgm:cxn modelId="{6C70ACF1-F920-412E-89A7-446F9DF5C2C4}" type="presParOf" srcId="{149AA6F5-D29D-4AC7-A911-FEC1DA0DEDCF}" destId="{7F3A3BC5-519D-458B-9C15-6311B173E323}" srcOrd="7" destOrd="0" presId="urn:microsoft.com/office/officeart/2005/8/layout/radial1"/>
    <dgm:cxn modelId="{A257A336-E1BF-4755-9E32-1C5D61838BCE}" type="presParOf" srcId="{7F3A3BC5-519D-458B-9C15-6311B173E323}" destId="{5C092CFA-1791-494C-BFDB-E6CE2037EA86}" srcOrd="0" destOrd="0" presId="urn:microsoft.com/office/officeart/2005/8/layout/radial1"/>
    <dgm:cxn modelId="{DDCAE28F-E0E6-4A4D-8BE6-9E592B32156F}" type="presParOf" srcId="{149AA6F5-D29D-4AC7-A911-FEC1DA0DEDCF}" destId="{F7423263-33F3-4824-8550-2635D68438C0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F07AF8-3A6C-4F66-9A9C-3A7B48B4040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16B483-45DA-47CA-B049-F32B1291CB00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Плед</a:t>
          </a:r>
        </a:p>
      </dgm:t>
    </dgm:pt>
    <dgm:pt modelId="{2A336B04-0BD2-4AAF-92A5-30F4645FD883}" type="parTrans" cxnId="{9C1A02DF-DAC5-45C8-8CAC-78CD556B85BC}">
      <dgm:prSet/>
      <dgm:spPr/>
      <dgm:t>
        <a:bodyPr/>
        <a:lstStyle/>
        <a:p>
          <a:endParaRPr lang="ru-RU"/>
        </a:p>
      </dgm:t>
    </dgm:pt>
    <dgm:pt modelId="{6D24A6CC-B607-4D1C-9694-D34423879B35}" type="sibTrans" cxnId="{9C1A02DF-DAC5-45C8-8CAC-78CD556B85BC}">
      <dgm:prSet/>
      <dgm:spPr/>
      <dgm:t>
        <a:bodyPr/>
        <a:lstStyle/>
        <a:p>
          <a:endParaRPr lang="ru-RU"/>
        </a:p>
      </dgm:t>
    </dgm:pt>
    <dgm:pt modelId="{DB9F4850-C50D-463A-98AC-D22967FA8006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43BD871-454A-4733-ADBA-FE4EF7FD218E}" type="parTrans" cxnId="{C3D633A0-F5C1-4E8A-94C0-6979802613BC}">
      <dgm:prSet/>
      <dgm:spPr/>
      <dgm:t>
        <a:bodyPr/>
        <a:lstStyle/>
        <a:p>
          <a:endParaRPr lang="ru-RU"/>
        </a:p>
      </dgm:t>
    </dgm:pt>
    <dgm:pt modelId="{9C9E9DA0-19D4-421A-A9C8-032F4EF4B4F4}" type="sibTrans" cxnId="{C3D633A0-F5C1-4E8A-94C0-6979802613BC}">
      <dgm:prSet/>
      <dgm:spPr/>
      <dgm:t>
        <a:bodyPr/>
        <a:lstStyle/>
        <a:p>
          <a:endParaRPr lang="ru-RU"/>
        </a:p>
      </dgm:t>
    </dgm:pt>
    <dgm:pt modelId="{22559796-82BF-4E43-97C8-D01F1E3BBAB0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FF8E478-C86D-4E75-8856-65B960FECF27}" type="parTrans" cxnId="{58CC0795-9A64-487D-AE24-6CCCCF79891C}">
      <dgm:prSet/>
      <dgm:spPr/>
      <dgm:t>
        <a:bodyPr/>
        <a:lstStyle/>
        <a:p>
          <a:endParaRPr lang="ru-RU"/>
        </a:p>
      </dgm:t>
    </dgm:pt>
    <dgm:pt modelId="{FBD92EE6-F1EF-41A3-9BFF-1E6F0DF12630}" type="sibTrans" cxnId="{58CC0795-9A64-487D-AE24-6CCCCF79891C}">
      <dgm:prSet/>
      <dgm:spPr/>
      <dgm:t>
        <a:bodyPr/>
        <a:lstStyle/>
        <a:p>
          <a:endParaRPr lang="ru-RU"/>
        </a:p>
      </dgm:t>
    </dgm:pt>
    <dgm:pt modelId="{58921AD9-5323-4DA1-95F9-2B7EAC6F25BC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20387FA-5EC7-464C-B3BA-F61F170EF2C0}" type="parTrans" cxnId="{DA29E700-7305-47CC-B1EC-B0B17B0245BD}">
      <dgm:prSet/>
      <dgm:spPr/>
      <dgm:t>
        <a:bodyPr/>
        <a:lstStyle/>
        <a:p>
          <a:endParaRPr lang="ru-RU"/>
        </a:p>
      </dgm:t>
    </dgm:pt>
    <dgm:pt modelId="{A8500D11-073E-4CBC-B055-85AA178CAF65}" type="sibTrans" cxnId="{DA29E700-7305-47CC-B1EC-B0B17B0245BD}">
      <dgm:prSet/>
      <dgm:spPr/>
      <dgm:t>
        <a:bodyPr/>
        <a:lstStyle/>
        <a:p>
          <a:endParaRPr lang="ru-RU"/>
        </a:p>
      </dgm:t>
    </dgm:pt>
    <dgm:pt modelId="{74B23B45-C668-42AE-A2CA-9D8D72B1ECE1}" type="pres">
      <dgm:prSet presAssocID="{36F07AF8-3A6C-4F66-9A9C-3A7B48B4040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0F6B8C-67EF-4462-BE03-833B04821F70}" type="pres">
      <dgm:prSet presAssocID="{3216B483-45DA-47CA-B049-F32B1291CB00}" presName="centerShape" presStyleLbl="node0" presStyleIdx="0" presStyleCnt="1" custScaleX="124442" custScaleY="87231"/>
      <dgm:spPr/>
      <dgm:t>
        <a:bodyPr/>
        <a:lstStyle/>
        <a:p>
          <a:endParaRPr lang="ru-RU"/>
        </a:p>
      </dgm:t>
    </dgm:pt>
    <dgm:pt modelId="{6126F0A1-E380-40D8-8E91-05B85DE58079}" type="pres">
      <dgm:prSet presAssocID="{B43BD871-454A-4733-ADBA-FE4EF7FD218E}" presName="Name9" presStyleLbl="parChTrans1D2" presStyleIdx="0" presStyleCnt="3"/>
      <dgm:spPr/>
      <dgm:t>
        <a:bodyPr/>
        <a:lstStyle/>
        <a:p>
          <a:endParaRPr lang="ru-RU"/>
        </a:p>
      </dgm:t>
    </dgm:pt>
    <dgm:pt modelId="{54FB2759-60EF-4531-BED8-D54AA936CCCF}" type="pres">
      <dgm:prSet presAssocID="{B43BD871-454A-4733-ADBA-FE4EF7FD218E}" presName="connTx" presStyleLbl="parChTrans1D2" presStyleIdx="0" presStyleCnt="3"/>
      <dgm:spPr/>
      <dgm:t>
        <a:bodyPr/>
        <a:lstStyle/>
        <a:p>
          <a:endParaRPr lang="ru-RU"/>
        </a:p>
      </dgm:t>
    </dgm:pt>
    <dgm:pt modelId="{BA5610DE-3EE4-421A-AB7D-CC8EDDD0878D}" type="pres">
      <dgm:prSet presAssocID="{DB9F4850-C50D-463A-98AC-D22967FA8006}" presName="node" presStyleLbl="node1" presStyleIdx="0" presStyleCnt="3" custScaleX="61915" custScaleY="77790" custRadScaleRad="113150" custRadScaleInc="-19038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6C120A7-8C2A-4D1F-AC42-20397ACFB7B0}" type="pres">
      <dgm:prSet presAssocID="{6FF8E478-C86D-4E75-8856-65B960FECF27}" presName="Name9" presStyleLbl="parChTrans1D2" presStyleIdx="1" presStyleCnt="3"/>
      <dgm:spPr/>
      <dgm:t>
        <a:bodyPr/>
        <a:lstStyle/>
        <a:p>
          <a:endParaRPr lang="ru-RU"/>
        </a:p>
      </dgm:t>
    </dgm:pt>
    <dgm:pt modelId="{718E5A85-5502-4D3C-AB0A-32EF360EB1FA}" type="pres">
      <dgm:prSet presAssocID="{6FF8E478-C86D-4E75-8856-65B960FECF27}" presName="connTx" presStyleLbl="parChTrans1D2" presStyleIdx="1" presStyleCnt="3"/>
      <dgm:spPr/>
      <dgm:t>
        <a:bodyPr/>
        <a:lstStyle/>
        <a:p>
          <a:endParaRPr lang="ru-RU"/>
        </a:p>
      </dgm:t>
    </dgm:pt>
    <dgm:pt modelId="{A9A07B15-C87B-4633-AF0B-36E25E32209B}" type="pres">
      <dgm:prSet presAssocID="{22559796-82BF-4E43-97C8-D01F1E3BBAB0}" presName="node" presStyleLbl="node1" presStyleIdx="1" presStyleCnt="3" custScaleX="45217" custScaleY="51146" custRadScaleRad="73473" custRadScaleInc="-19883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F9E4AF6-07E0-48B9-A3FD-C0D438AAB7C6}" type="pres">
      <dgm:prSet presAssocID="{020387FA-5EC7-464C-B3BA-F61F170EF2C0}" presName="Name9" presStyleLbl="parChTrans1D2" presStyleIdx="2" presStyleCnt="3"/>
      <dgm:spPr/>
      <dgm:t>
        <a:bodyPr/>
        <a:lstStyle/>
        <a:p>
          <a:endParaRPr lang="ru-RU"/>
        </a:p>
      </dgm:t>
    </dgm:pt>
    <dgm:pt modelId="{2A7F82F4-C5B3-403D-97DE-8115517C4AEC}" type="pres">
      <dgm:prSet presAssocID="{020387FA-5EC7-464C-B3BA-F61F170EF2C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954B7FBA-A0C6-448E-AF87-DE476C1217A2}" type="pres">
      <dgm:prSet presAssocID="{58921AD9-5323-4DA1-95F9-2B7EAC6F25BC}" presName="node" presStyleLbl="node1" presStyleIdx="2" presStyleCnt="3" custScaleX="60890" custScaleY="70644" custRadScaleRad="105034" custRadScaleInc="-20175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AA686AEC-CEC1-4A78-A7D2-98E21F9BFDEC}" type="presOf" srcId="{020387FA-5EC7-464C-B3BA-F61F170EF2C0}" destId="{2A7F82F4-C5B3-403D-97DE-8115517C4AEC}" srcOrd="1" destOrd="0" presId="urn:microsoft.com/office/officeart/2005/8/layout/radial1"/>
    <dgm:cxn modelId="{F94DBB6F-FE39-4B0F-BF21-8A1AC6E35329}" type="presOf" srcId="{6FF8E478-C86D-4E75-8856-65B960FECF27}" destId="{A6C120A7-8C2A-4D1F-AC42-20397ACFB7B0}" srcOrd="0" destOrd="0" presId="urn:microsoft.com/office/officeart/2005/8/layout/radial1"/>
    <dgm:cxn modelId="{D4C2655F-86A5-4463-97B7-76773211C1A7}" type="presOf" srcId="{3216B483-45DA-47CA-B049-F32B1291CB00}" destId="{DD0F6B8C-67EF-4462-BE03-833B04821F70}" srcOrd="0" destOrd="0" presId="urn:microsoft.com/office/officeart/2005/8/layout/radial1"/>
    <dgm:cxn modelId="{4EE12BEC-B88D-4B95-BE5B-62343BB967B6}" type="presOf" srcId="{36F07AF8-3A6C-4F66-9A9C-3A7B48B40402}" destId="{74B23B45-C668-42AE-A2CA-9D8D72B1ECE1}" srcOrd="0" destOrd="0" presId="urn:microsoft.com/office/officeart/2005/8/layout/radial1"/>
    <dgm:cxn modelId="{C3D633A0-F5C1-4E8A-94C0-6979802613BC}" srcId="{3216B483-45DA-47CA-B049-F32B1291CB00}" destId="{DB9F4850-C50D-463A-98AC-D22967FA8006}" srcOrd="0" destOrd="0" parTransId="{B43BD871-454A-4733-ADBA-FE4EF7FD218E}" sibTransId="{9C9E9DA0-19D4-421A-A9C8-032F4EF4B4F4}"/>
    <dgm:cxn modelId="{30126333-E77E-4FAE-9741-27F9E21EDEF9}" type="presOf" srcId="{B43BD871-454A-4733-ADBA-FE4EF7FD218E}" destId="{6126F0A1-E380-40D8-8E91-05B85DE58079}" srcOrd="0" destOrd="0" presId="urn:microsoft.com/office/officeart/2005/8/layout/radial1"/>
    <dgm:cxn modelId="{A861918D-69EE-43D2-B6A2-93B4336CBEC8}" type="presOf" srcId="{DB9F4850-C50D-463A-98AC-D22967FA8006}" destId="{BA5610DE-3EE4-421A-AB7D-CC8EDDD0878D}" srcOrd="0" destOrd="0" presId="urn:microsoft.com/office/officeart/2005/8/layout/radial1"/>
    <dgm:cxn modelId="{236CC18B-96D4-4D6A-806E-BDD1A33BB5EF}" type="presOf" srcId="{020387FA-5EC7-464C-B3BA-F61F170EF2C0}" destId="{FF9E4AF6-07E0-48B9-A3FD-C0D438AAB7C6}" srcOrd="0" destOrd="0" presId="urn:microsoft.com/office/officeart/2005/8/layout/radial1"/>
    <dgm:cxn modelId="{11C81651-BFF4-4964-9D3C-7E4759ADB870}" type="presOf" srcId="{58921AD9-5323-4DA1-95F9-2B7EAC6F25BC}" destId="{954B7FBA-A0C6-448E-AF87-DE476C1217A2}" srcOrd="0" destOrd="0" presId="urn:microsoft.com/office/officeart/2005/8/layout/radial1"/>
    <dgm:cxn modelId="{03BFD1C0-2A93-4388-A254-AD6FD59C6F0B}" type="presOf" srcId="{6FF8E478-C86D-4E75-8856-65B960FECF27}" destId="{718E5A85-5502-4D3C-AB0A-32EF360EB1FA}" srcOrd="1" destOrd="0" presId="urn:microsoft.com/office/officeart/2005/8/layout/radial1"/>
    <dgm:cxn modelId="{07D969E1-6710-487A-B072-D69241AC28AB}" type="presOf" srcId="{22559796-82BF-4E43-97C8-D01F1E3BBAB0}" destId="{A9A07B15-C87B-4633-AF0B-36E25E32209B}" srcOrd="0" destOrd="0" presId="urn:microsoft.com/office/officeart/2005/8/layout/radial1"/>
    <dgm:cxn modelId="{9C1A02DF-DAC5-45C8-8CAC-78CD556B85BC}" srcId="{36F07AF8-3A6C-4F66-9A9C-3A7B48B40402}" destId="{3216B483-45DA-47CA-B049-F32B1291CB00}" srcOrd="0" destOrd="0" parTransId="{2A336B04-0BD2-4AAF-92A5-30F4645FD883}" sibTransId="{6D24A6CC-B607-4D1C-9694-D34423879B35}"/>
    <dgm:cxn modelId="{F32B27DF-CE14-486D-91AE-C8B32454CBF9}" type="presOf" srcId="{B43BD871-454A-4733-ADBA-FE4EF7FD218E}" destId="{54FB2759-60EF-4531-BED8-D54AA936CCCF}" srcOrd="1" destOrd="0" presId="urn:microsoft.com/office/officeart/2005/8/layout/radial1"/>
    <dgm:cxn modelId="{DA29E700-7305-47CC-B1EC-B0B17B0245BD}" srcId="{3216B483-45DA-47CA-B049-F32B1291CB00}" destId="{58921AD9-5323-4DA1-95F9-2B7EAC6F25BC}" srcOrd="2" destOrd="0" parTransId="{020387FA-5EC7-464C-B3BA-F61F170EF2C0}" sibTransId="{A8500D11-073E-4CBC-B055-85AA178CAF65}"/>
    <dgm:cxn modelId="{58CC0795-9A64-487D-AE24-6CCCCF79891C}" srcId="{3216B483-45DA-47CA-B049-F32B1291CB00}" destId="{22559796-82BF-4E43-97C8-D01F1E3BBAB0}" srcOrd="1" destOrd="0" parTransId="{6FF8E478-C86D-4E75-8856-65B960FECF27}" sibTransId="{FBD92EE6-F1EF-41A3-9BFF-1E6F0DF12630}"/>
    <dgm:cxn modelId="{95C90ABF-2877-493B-B688-14F3FF3B9C82}" type="presParOf" srcId="{74B23B45-C668-42AE-A2CA-9D8D72B1ECE1}" destId="{DD0F6B8C-67EF-4462-BE03-833B04821F70}" srcOrd="0" destOrd="0" presId="urn:microsoft.com/office/officeart/2005/8/layout/radial1"/>
    <dgm:cxn modelId="{4B300F6C-0DE4-4FA2-92F6-F3A48E8097D5}" type="presParOf" srcId="{74B23B45-C668-42AE-A2CA-9D8D72B1ECE1}" destId="{6126F0A1-E380-40D8-8E91-05B85DE58079}" srcOrd="1" destOrd="0" presId="urn:microsoft.com/office/officeart/2005/8/layout/radial1"/>
    <dgm:cxn modelId="{E7C2301B-F95A-434A-8474-24AC867C0179}" type="presParOf" srcId="{6126F0A1-E380-40D8-8E91-05B85DE58079}" destId="{54FB2759-60EF-4531-BED8-D54AA936CCCF}" srcOrd="0" destOrd="0" presId="urn:microsoft.com/office/officeart/2005/8/layout/radial1"/>
    <dgm:cxn modelId="{E9CB2F05-5B90-4075-8A50-E4CF1B92B7BD}" type="presParOf" srcId="{74B23B45-C668-42AE-A2CA-9D8D72B1ECE1}" destId="{BA5610DE-3EE4-421A-AB7D-CC8EDDD0878D}" srcOrd="2" destOrd="0" presId="urn:microsoft.com/office/officeart/2005/8/layout/radial1"/>
    <dgm:cxn modelId="{A8BF6AEE-0903-48D4-A84A-B6845A671E3A}" type="presParOf" srcId="{74B23B45-C668-42AE-A2CA-9D8D72B1ECE1}" destId="{A6C120A7-8C2A-4D1F-AC42-20397ACFB7B0}" srcOrd="3" destOrd="0" presId="urn:microsoft.com/office/officeart/2005/8/layout/radial1"/>
    <dgm:cxn modelId="{8CEC58D8-4DC6-43DE-BF97-5F1CE362E00D}" type="presParOf" srcId="{A6C120A7-8C2A-4D1F-AC42-20397ACFB7B0}" destId="{718E5A85-5502-4D3C-AB0A-32EF360EB1FA}" srcOrd="0" destOrd="0" presId="urn:microsoft.com/office/officeart/2005/8/layout/radial1"/>
    <dgm:cxn modelId="{7F33EF1F-F66E-4A9C-96CA-01CB4C6BF8D0}" type="presParOf" srcId="{74B23B45-C668-42AE-A2CA-9D8D72B1ECE1}" destId="{A9A07B15-C87B-4633-AF0B-36E25E32209B}" srcOrd="4" destOrd="0" presId="urn:microsoft.com/office/officeart/2005/8/layout/radial1"/>
    <dgm:cxn modelId="{13348751-9178-4767-A7CE-EA619F3016B9}" type="presParOf" srcId="{74B23B45-C668-42AE-A2CA-9D8D72B1ECE1}" destId="{FF9E4AF6-07E0-48B9-A3FD-C0D438AAB7C6}" srcOrd="5" destOrd="0" presId="urn:microsoft.com/office/officeart/2005/8/layout/radial1"/>
    <dgm:cxn modelId="{F9625FC2-735C-4A4C-937A-C1D7AB4339E2}" type="presParOf" srcId="{FF9E4AF6-07E0-48B9-A3FD-C0D438AAB7C6}" destId="{2A7F82F4-C5B3-403D-97DE-8115517C4AEC}" srcOrd="0" destOrd="0" presId="urn:microsoft.com/office/officeart/2005/8/layout/radial1"/>
    <dgm:cxn modelId="{553BFCCB-02FA-45FF-AC49-98102241995C}" type="presParOf" srcId="{74B23B45-C668-42AE-A2CA-9D8D72B1ECE1}" destId="{954B7FBA-A0C6-448E-AF87-DE476C1217A2}" srcOrd="6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D8217-48A5-4239-86F4-4F43AA9129C6}">
      <dsp:nvSpPr>
        <dsp:cNvPr id="0" name=""/>
        <dsp:cNvSpPr/>
      </dsp:nvSpPr>
      <dsp:spPr>
        <a:xfrm>
          <a:off x="3510036" y="2059061"/>
          <a:ext cx="1209526" cy="1209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R="0"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strike="noStrike" kern="1200" baseline="0" dirty="0" smtClean="0">
              <a:solidFill>
                <a:srgbClr val="FF0000"/>
              </a:solidFill>
              <a:latin typeface="Times New Roman"/>
            </a:rPr>
            <a:t>Плед из помпонов и подушка</a:t>
          </a:r>
          <a:endParaRPr lang="ru-RU" sz="1400" kern="1200" dirty="0" smtClean="0"/>
        </a:p>
      </dsp:txBody>
      <dsp:txXfrm>
        <a:off x="3687167" y="2236192"/>
        <a:ext cx="855264" cy="855264"/>
      </dsp:txXfrm>
    </dsp:sp>
    <dsp:sp modelId="{5E591441-5D20-423F-BEFD-188E1FEEB1F6}">
      <dsp:nvSpPr>
        <dsp:cNvPr id="0" name=""/>
        <dsp:cNvSpPr/>
      </dsp:nvSpPr>
      <dsp:spPr>
        <a:xfrm rot="16200000">
          <a:off x="3691900" y="1622935"/>
          <a:ext cx="845798" cy="26455"/>
        </a:xfrm>
        <a:custGeom>
          <a:avLst/>
          <a:gdLst/>
          <a:ahLst/>
          <a:cxnLst/>
          <a:rect l="0" t="0" r="0" b="0"/>
          <a:pathLst>
            <a:path>
              <a:moveTo>
                <a:pt x="0" y="13227"/>
              </a:moveTo>
              <a:lnTo>
                <a:pt x="845798" y="132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93655" y="1615017"/>
        <a:ext cx="42289" cy="42289"/>
      </dsp:txXfrm>
    </dsp:sp>
    <dsp:sp modelId="{A03D6AF4-28BC-420A-8916-07F7E1D35791}">
      <dsp:nvSpPr>
        <dsp:cNvPr id="0" name=""/>
        <dsp:cNvSpPr/>
      </dsp:nvSpPr>
      <dsp:spPr>
        <a:xfrm>
          <a:off x="3510036" y="3737"/>
          <a:ext cx="1209526" cy="1209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i="0" u="none" strike="noStrike" kern="1200" baseline="0" smtClean="0">
            <a:solidFill>
              <a:srgbClr val="FFFFFF"/>
            </a:solidFill>
            <a:latin typeface="Arial"/>
          </a:endParaRPr>
        </a:p>
        <a:p>
          <a:pPr marR="0"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strike="noStrike" kern="1200" baseline="0" smtClean="0">
              <a:solidFill>
                <a:srgbClr val="A50021"/>
              </a:solidFill>
              <a:latin typeface="Times New Roman"/>
            </a:rPr>
            <a:t>Проблема, </a:t>
          </a:r>
        </a:p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strike="noStrike" kern="1200" baseline="0" smtClean="0">
              <a:solidFill>
                <a:srgbClr val="A50021"/>
              </a:solidFill>
              <a:latin typeface="Times New Roman"/>
            </a:rPr>
            <a:t>потреб</a:t>
          </a:r>
        </a:p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strike="noStrike" kern="1200" baseline="0" smtClean="0">
              <a:solidFill>
                <a:srgbClr val="A50021"/>
              </a:solidFill>
              <a:latin typeface="Times New Roman"/>
            </a:rPr>
            <a:t>ность</a:t>
          </a:r>
        </a:p>
      </dsp:txBody>
      <dsp:txXfrm>
        <a:off x="3687167" y="180868"/>
        <a:ext cx="855264" cy="855264"/>
      </dsp:txXfrm>
    </dsp:sp>
    <dsp:sp modelId="{89299822-58DC-4998-AD3F-C9913B06E3B5}">
      <dsp:nvSpPr>
        <dsp:cNvPr id="0" name=""/>
        <dsp:cNvSpPr/>
      </dsp:nvSpPr>
      <dsp:spPr>
        <a:xfrm rot="18900000">
          <a:off x="4418567" y="1923930"/>
          <a:ext cx="845798" cy="26455"/>
        </a:xfrm>
        <a:custGeom>
          <a:avLst/>
          <a:gdLst/>
          <a:ahLst/>
          <a:cxnLst/>
          <a:rect l="0" t="0" r="0" b="0"/>
          <a:pathLst>
            <a:path>
              <a:moveTo>
                <a:pt x="0" y="13227"/>
              </a:moveTo>
              <a:lnTo>
                <a:pt x="845798" y="132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820321" y="1916013"/>
        <a:ext cx="42289" cy="42289"/>
      </dsp:txXfrm>
    </dsp:sp>
    <dsp:sp modelId="{94351B4D-7A2A-411F-93B3-95ED0370344C}">
      <dsp:nvSpPr>
        <dsp:cNvPr id="0" name=""/>
        <dsp:cNvSpPr/>
      </dsp:nvSpPr>
      <dsp:spPr>
        <a:xfrm>
          <a:off x="4963370" y="605728"/>
          <a:ext cx="1209526" cy="1209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strike="noStrike" kern="1200" baseline="0" smtClean="0">
              <a:solidFill>
                <a:srgbClr val="A50021"/>
              </a:solidFill>
              <a:latin typeface="Times New Roman"/>
            </a:rPr>
            <a:t>История</a:t>
          </a:r>
          <a:endParaRPr lang="ru-RU" sz="1200" kern="1200" smtClean="0"/>
        </a:p>
      </dsp:txBody>
      <dsp:txXfrm>
        <a:off x="5140501" y="782859"/>
        <a:ext cx="855264" cy="855264"/>
      </dsp:txXfrm>
    </dsp:sp>
    <dsp:sp modelId="{47081BCE-04C1-48F4-A2C1-1EBF7C4ECBA7}">
      <dsp:nvSpPr>
        <dsp:cNvPr id="0" name=""/>
        <dsp:cNvSpPr/>
      </dsp:nvSpPr>
      <dsp:spPr>
        <a:xfrm>
          <a:off x="4719563" y="2650597"/>
          <a:ext cx="845798" cy="26455"/>
        </a:xfrm>
        <a:custGeom>
          <a:avLst/>
          <a:gdLst/>
          <a:ahLst/>
          <a:cxnLst/>
          <a:rect l="0" t="0" r="0" b="0"/>
          <a:pathLst>
            <a:path>
              <a:moveTo>
                <a:pt x="0" y="13227"/>
              </a:moveTo>
              <a:lnTo>
                <a:pt x="845798" y="132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21317" y="2642680"/>
        <a:ext cx="42289" cy="42289"/>
      </dsp:txXfrm>
    </dsp:sp>
    <dsp:sp modelId="{96BAD033-E0AA-47DD-A3B0-256EE5CC4157}">
      <dsp:nvSpPr>
        <dsp:cNvPr id="0" name=""/>
        <dsp:cNvSpPr/>
      </dsp:nvSpPr>
      <dsp:spPr>
        <a:xfrm>
          <a:off x="5565361" y="2059061"/>
          <a:ext cx="1209526" cy="1209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strike="noStrike" kern="1200" baseline="0" smtClean="0">
              <a:solidFill>
                <a:srgbClr val="A50021"/>
              </a:solidFill>
              <a:latin typeface="Times New Roman"/>
            </a:rPr>
            <a:t>Техноло</a:t>
          </a:r>
        </a:p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strike="noStrike" kern="1200" baseline="0" smtClean="0">
              <a:solidFill>
                <a:srgbClr val="A50021"/>
              </a:solidFill>
              <a:latin typeface="Times New Roman"/>
            </a:rPr>
            <a:t>гия изготовле</a:t>
          </a:r>
        </a:p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strike="noStrike" kern="1200" baseline="0" smtClean="0">
              <a:solidFill>
                <a:srgbClr val="A50021"/>
              </a:solidFill>
              <a:latin typeface="Times New Roman"/>
            </a:rPr>
            <a:t>ния</a:t>
          </a:r>
          <a:endParaRPr lang="ru-RU" sz="1200" kern="1200" smtClean="0"/>
        </a:p>
      </dsp:txBody>
      <dsp:txXfrm>
        <a:off x="5742492" y="2236192"/>
        <a:ext cx="855264" cy="855264"/>
      </dsp:txXfrm>
    </dsp:sp>
    <dsp:sp modelId="{F8751A70-D162-499B-8D1F-FDBB91A6CEC5}">
      <dsp:nvSpPr>
        <dsp:cNvPr id="0" name=""/>
        <dsp:cNvSpPr/>
      </dsp:nvSpPr>
      <dsp:spPr>
        <a:xfrm rot="2700000">
          <a:off x="4418567" y="3377264"/>
          <a:ext cx="845798" cy="26455"/>
        </a:xfrm>
        <a:custGeom>
          <a:avLst/>
          <a:gdLst/>
          <a:ahLst/>
          <a:cxnLst/>
          <a:rect l="0" t="0" r="0" b="0"/>
          <a:pathLst>
            <a:path>
              <a:moveTo>
                <a:pt x="0" y="13227"/>
              </a:moveTo>
              <a:lnTo>
                <a:pt x="845798" y="132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820321" y="3369346"/>
        <a:ext cx="42289" cy="42289"/>
      </dsp:txXfrm>
    </dsp:sp>
    <dsp:sp modelId="{8E496B8B-143D-4EA3-8D0D-22D5D3D979B7}">
      <dsp:nvSpPr>
        <dsp:cNvPr id="0" name=""/>
        <dsp:cNvSpPr/>
      </dsp:nvSpPr>
      <dsp:spPr>
        <a:xfrm>
          <a:off x="4963370" y="3512395"/>
          <a:ext cx="1209526" cy="1209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i="0" u="none" strike="noStrike" kern="1200" baseline="0" smtClean="0">
            <a:solidFill>
              <a:srgbClr val="FFFFFF"/>
            </a:solidFill>
            <a:latin typeface="Arial"/>
          </a:endParaRPr>
        </a:p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strike="noStrike" kern="1200" baseline="0" smtClean="0">
              <a:solidFill>
                <a:srgbClr val="A50021"/>
              </a:solidFill>
              <a:latin typeface="Times New Roman"/>
            </a:rPr>
            <a:t>Себестои</a:t>
          </a:r>
        </a:p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strike="noStrike" kern="1200" baseline="0" smtClean="0">
              <a:solidFill>
                <a:srgbClr val="A50021"/>
              </a:solidFill>
              <a:latin typeface="Times New Roman"/>
            </a:rPr>
            <a:t>мость</a:t>
          </a:r>
        </a:p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i="0" u="none" strike="noStrike" kern="1200" baseline="0" smtClean="0">
            <a:solidFill>
              <a:srgbClr val="A50021"/>
            </a:solidFill>
            <a:latin typeface="Times New Roman"/>
          </a:endParaRPr>
        </a:p>
      </dsp:txBody>
      <dsp:txXfrm>
        <a:off x="5140501" y="3689526"/>
        <a:ext cx="855264" cy="855264"/>
      </dsp:txXfrm>
    </dsp:sp>
    <dsp:sp modelId="{ED20FC37-2630-44B2-9FDF-71BE8B8E0695}">
      <dsp:nvSpPr>
        <dsp:cNvPr id="0" name=""/>
        <dsp:cNvSpPr/>
      </dsp:nvSpPr>
      <dsp:spPr>
        <a:xfrm rot="5400000">
          <a:off x="3691900" y="3678259"/>
          <a:ext cx="845798" cy="26455"/>
        </a:xfrm>
        <a:custGeom>
          <a:avLst/>
          <a:gdLst/>
          <a:ahLst/>
          <a:cxnLst/>
          <a:rect l="0" t="0" r="0" b="0"/>
          <a:pathLst>
            <a:path>
              <a:moveTo>
                <a:pt x="0" y="13227"/>
              </a:moveTo>
              <a:lnTo>
                <a:pt x="845798" y="132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93655" y="3670342"/>
        <a:ext cx="42289" cy="42289"/>
      </dsp:txXfrm>
    </dsp:sp>
    <dsp:sp modelId="{E56C4F1C-1C12-4FF8-A85C-F9C85078E43D}">
      <dsp:nvSpPr>
        <dsp:cNvPr id="0" name=""/>
        <dsp:cNvSpPr/>
      </dsp:nvSpPr>
      <dsp:spPr>
        <a:xfrm>
          <a:off x="3510036" y="4114386"/>
          <a:ext cx="1209526" cy="1209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i="0" u="none" strike="noStrike" kern="1200" baseline="0" smtClean="0">
            <a:solidFill>
              <a:srgbClr val="FFFFFF"/>
            </a:solidFill>
            <a:latin typeface="Arial"/>
          </a:endParaRPr>
        </a:p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strike="noStrike" kern="1200" baseline="0" smtClean="0">
              <a:solidFill>
                <a:srgbClr val="A50021"/>
              </a:solidFill>
              <a:latin typeface="Times New Roman"/>
            </a:rPr>
            <a:t>Разработка</a:t>
          </a:r>
        </a:p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strike="noStrike" kern="1200" baseline="0" smtClean="0">
              <a:solidFill>
                <a:srgbClr val="A50021"/>
              </a:solidFill>
              <a:latin typeface="Times New Roman"/>
            </a:rPr>
            <a:t>вариантов</a:t>
          </a:r>
        </a:p>
      </dsp:txBody>
      <dsp:txXfrm>
        <a:off x="3687167" y="4291517"/>
        <a:ext cx="855264" cy="855264"/>
      </dsp:txXfrm>
    </dsp:sp>
    <dsp:sp modelId="{B1E1A4FF-D72B-4180-9EAE-ADFE530CEF9F}">
      <dsp:nvSpPr>
        <dsp:cNvPr id="0" name=""/>
        <dsp:cNvSpPr/>
      </dsp:nvSpPr>
      <dsp:spPr>
        <a:xfrm rot="8100000">
          <a:off x="2965233" y="3377264"/>
          <a:ext cx="845798" cy="26455"/>
        </a:xfrm>
        <a:custGeom>
          <a:avLst/>
          <a:gdLst/>
          <a:ahLst/>
          <a:cxnLst/>
          <a:rect l="0" t="0" r="0" b="0"/>
          <a:pathLst>
            <a:path>
              <a:moveTo>
                <a:pt x="0" y="13227"/>
              </a:moveTo>
              <a:lnTo>
                <a:pt x="845798" y="132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366988" y="3369346"/>
        <a:ext cx="42289" cy="42289"/>
      </dsp:txXfrm>
    </dsp:sp>
    <dsp:sp modelId="{2EA77FFC-FADF-4E8B-BCFB-E6966AD4F5DF}">
      <dsp:nvSpPr>
        <dsp:cNvPr id="0" name=""/>
        <dsp:cNvSpPr/>
      </dsp:nvSpPr>
      <dsp:spPr>
        <a:xfrm>
          <a:off x="2056703" y="3512395"/>
          <a:ext cx="1209526" cy="1209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strike="noStrike" kern="1200" baseline="0" smtClean="0">
              <a:solidFill>
                <a:srgbClr val="A50021"/>
              </a:solidFill>
              <a:latin typeface="Times New Roman"/>
            </a:rPr>
            <a:t>Анализ идей и</a:t>
          </a:r>
        </a:p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strike="noStrike" kern="1200" baseline="0" smtClean="0">
              <a:solidFill>
                <a:srgbClr val="A50021"/>
              </a:solidFill>
              <a:latin typeface="Times New Roman"/>
            </a:rPr>
            <a:t> вариантов</a:t>
          </a:r>
        </a:p>
      </dsp:txBody>
      <dsp:txXfrm>
        <a:off x="2233834" y="3689526"/>
        <a:ext cx="855264" cy="855264"/>
      </dsp:txXfrm>
    </dsp:sp>
    <dsp:sp modelId="{12EC0E2B-1FF1-4748-85BC-8473DDB7916D}">
      <dsp:nvSpPr>
        <dsp:cNvPr id="0" name=""/>
        <dsp:cNvSpPr/>
      </dsp:nvSpPr>
      <dsp:spPr>
        <a:xfrm rot="10800000">
          <a:off x="2664238" y="2650597"/>
          <a:ext cx="845798" cy="26455"/>
        </a:xfrm>
        <a:custGeom>
          <a:avLst/>
          <a:gdLst/>
          <a:ahLst/>
          <a:cxnLst/>
          <a:rect l="0" t="0" r="0" b="0"/>
          <a:pathLst>
            <a:path>
              <a:moveTo>
                <a:pt x="0" y="13227"/>
              </a:moveTo>
              <a:lnTo>
                <a:pt x="845798" y="132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065992" y="2642680"/>
        <a:ext cx="42289" cy="42289"/>
      </dsp:txXfrm>
    </dsp:sp>
    <dsp:sp modelId="{D3614508-5500-49F2-9EFC-61CA1E64238C}">
      <dsp:nvSpPr>
        <dsp:cNvPr id="0" name=""/>
        <dsp:cNvSpPr/>
      </dsp:nvSpPr>
      <dsp:spPr>
        <a:xfrm>
          <a:off x="1454712" y="2059061"/>
          <a:ext cx="1209526" cy="1209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strike="noStrike" kern="1200" baseline="0" smtClean="0">
              <a:solidFill>
                <a:srgbClr val="A50021"/>
              </a:solidFill>
              <a:latin typeface="Times New Roman"/>
            </a:rPr>
            <a:t>Выбор</a:t>
          </a:r>
        </a:p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strike="noStrike" kern="1200" baseline="0" smtClean="0">
              <a:solidFill>
                <a:srgbClr val="A50021"/>
              </a:solidFill>
              <a:latin typeface="Times New Roman"/>
            </a:rPr>
            <a:t>инструмен</a:t>
          </a:r>
        </a:p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strike="noStrike" kern="1200" baseline="0" smtClean="0">
              <a:solidFill>
                <a:srgbClr val="A50021"/>
              </a:solidFill>
              <a:latin typeface="Times New Roman"/>
            </a:rPr>
            <a:t>тов и мате</a:t>
          </a:r>
        </a:p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strike="noStrike" kern="1200" baseline="0" smtClean="0">
              <a:solidFill>
                <a:srgbClr val="A50021"/>
              </a:solidFill>
              <a:latin typeface="Times New Roman"/>
            </a:rPr>
            <a:t>риалов</a:t>
          </a:r>
          <a:endParaRPr lang="ru-RU" sz="1200" kern="1200" smtClean="0"/>
        </a:p>
      </dsp:txBody>
      <dsp:txXfrm>
        <a:off x="1631843" y="2236192"/>
        <a:ext cx="855264" cy="855264"/>
      </dsp:txXfrm>
    </dsp:sp>
    <dsp:sp modelId="{2011D5AD-4C22-4F85-B3CE-C252412D1FC7}">
      <dsp:nvSpPr>
        <dsp:cNvPr id="0" name=""/>
        <dsp:cNvSpPr/>
      </dsp:nvSpPr>
      <dsp:spPr>
        <a:xfrm rot="13500392">
          <a:off x="3021785" y="1947241"/>
          <a:ext cx="779637" cy="26455"/>
        </a:xfrm>
        <a:custGeom>
          <a:avLst/>
          <a:gdLst/>
          <a:ahLst/>
          <a:cxnLst/>
          <a:rect l="0" t="0" r="0" b="0"/>
          <a:pathLst>
            <a:path>
              <a:moveTo>
                <a:pt x="0" y="13227"/>
              </a:moveTo>
              <a:lnTo>
                <a:pt x="779637" y="132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392113" y="1940978"/>
        <a:ext cx="38981" cy="38981"/>
      </dsp:txXfrm>
    </dsp:sp>
    <dsp:sp modelId="{D087087F-61EB-48D3-A1B6-22E7AEF537D4}">
      <dsp:nvSpPr>
        <dsp:cNvPr id="0" name=""/>
        <dsp:cNvSpPr/>
      </dsp:nvSpPr>
      <dsp:spPr>
        <a:xfrm>
          <a:off x="2083963" y="647277"/>
          <a:ext cx="1238748" cy="1209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i="0" u="none" strike="noStrike" kern="1200" baseline="0" dirty="0" smtClean="0">
            <a:solidFill>
              <a:srgbClr val="FFFFFF"/>
            </a:solidFill>
            <a:latin typeface="Arial"/>
          </a:endParaRPr>
        </a:p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strike="noStrike" kern="1200" baseline="0" dirty="0" err="1" smtClean="0">
              <a:solidFill>
                <a:srgbClr val="A50021"/>
              </a:solidFill>
              <a:latin typeface="Times New Roman"/>
            </a:rPr>
            <a:t>Изготовле</a:t>
          </a:r>
          <a:endParaRPr lang="ru-RU" sz="1200" b="1" i="0" u="none" strike="noStrike" kern="1200" baseline="0" dirty="0" smtClean="0">
            <a:solidFill>
              <a:srgbClr val="A50021"/>
            </a:solidFill>
            <a:latin typeface="Times New Roman"/>
          </a:endParaRPr>
        </a:p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strike="noStrike" kern="1200" baseline="0" dirty="0" err="1" smtClean="0">
              <a:solidFill>
                <a:srgbClr val="A50021"/>
              </a:solidFill>
              <a:latin typeface="Times New Roman"/>
            </a:rPr>
            <a:t>ние</a:t>
          </a:r>
          <a:r>
            <a:rPr lang="ru-RU" sz="1200" b="1" i="0" u="none" strike="noStrike" kern="1200" baseline="0" dirty="0" smtClean="0">
              <a:solidFill>
                <a:srgbClr val="A50021"/>
              </a:solidFill>
              <a:latin typeface="Times New Roman"/>
            </a:rPr>
            <a:t> пледа и подушки</a:t>
          </a:r>
        </a:p>
      </dsp:txBody>
      <dsp:txXfrm>
        <a:off x="2265373" y="824408"/>
        <a:ext cx="875928" cy="8552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BA297-3321-4997-B5AB-F3F06838A6B5}">
      <dsp:nvSpPr>
        <dsp:cNvPr id="0" name=""/>
        <dsp:cNvSpPr/>
      </dsp:nvSpPr>
      <dsp:spPr>
        <a:xfrm>
          <a:off x="2664294" y="1393286"/>
          <a:ext cx="2715286" cy="2426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Ткацкий </a:t>
          </a:r>
          <a:r>
            <a:rPr lang="ru-RU" sz="3200" b="1" kern="1200" dirty="0">
              <a:latin typeface="Times New Roman" pitchFamily="18" charset="0"/>
              <a:cs typeface="Times New Roman" pitchFamily="18" charset="0"/>
            </a:rPr>
            <a:t>"станок"-приспособление</a:t>
          </a:r>
        </a:p>
      </dsp:txBody>
      <dsp:txXfrm>
        <a:off x="3061938" y="1748618"/>
        <a:ext cx="1919998" cy="1715696"/>
      </dsp:txXfrm>
    </dsp:sp>
    <dsp:sp modelId="{A9722812-3D37-4FFD-BFC8-97E3D630C48A}">
      <dsp:nvSpPr>
        <dsp:cNvPr id="0" name=""/>
        <dsp:cNvSpPr/>
      </dsp:nvSpPr>
      <dsp:spPr>
        <a:xfrm rot="16206318">
          <a:off x="3947011" y="1300619"/>
          <a:ext cx="154597" cy="30739"/>
        </a:xfrm>
        <a:custGeom>
          <a:avLst/>
          <a:gdLst/>
          <a:ahLst/>
          <a:cxnLst/>
          <a:rect l="0" t="0" r="0" b="0"/>
          <a:pathLst>
            <a:path>
              <a:moveTo>
                <a:pt x="0" y="15369"/>
              </a:moveTo>
              <a:lnTo>
                <a:pt x="154597" y="153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20445" y="1312124"/>
        <a:ext cx="7729" cy="7729"/>
      </dsp:txXfrm>
    </dsp:sp>
    <dsp:sp modelId="{65D99B5F-3D95-4A00-8DD4-1900C8F258B7}">
      <dsp:nvSpPr>
        <dsp:cNvPr id="0" name=""/>
        <dsp:cNvSpPr/>
      </dsp:nvSpPr>
      <dsp:spPr>
        <a:xfrm>
          <a:off x="3434493" y="157357"/>
          <a:ext cx="1181904" cy="1081334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3434493" y="157357"/>
        <a:ext cx="1181904" cy="1081334"/>
      </dsp:txXfrm>
    </dsp:sp>
    <dsp:sp modelId="{4E0F26FC-415C-487F-944E-6CA0170351C8}">
      <dsp:nvSpPr>
        <dsp:cNvPr id="0" name=""/>
        <dsp:cNvSpPr/>
      </dsp:nvSpPr>
      <dsp:spPr>
        <a:xfrm rot="21708">
          <a:off x="5379544" y="2600767"/>
          <a:ext cx="347490" cy="30739"/>
        </a:xfrm>
        <a:custGeom>
          <a:avLst/>
          <a:gdLst/>
          <a:ahLst/>
          <a:cxnLst/>
          <a:rect l="0" t="0" r="0" b="0"/>
          <a:pathLst>
            <a:path>
              <a:moveTo>
                <a:pt x="0" y="15369"/>
              </a:moveTo>
              <a:lnTo>
                <a:pt x="347490" y="153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44602" y="2607449"/>
        <a:ext cx="17374" cy="17374"/>
      </dsp:txXfrm>
    </dsp:sp>
    <dsp:sp modelId="{D23445F5-CECB-4B5A-BE41-04623FDE46FB}">
      <dsp:nvSpPr>
        <dsp:cNvPr id="0" name=""/>
        <dsp:cNvSpPr/>
      </dsp:nvSpPr>
      <dsp:spPr>
        <a:xfrm>
          <a:off x="5726999" y="2185028"/>
          <a:ext cx="1349330" cy="872931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700" kern="1200"/>
        </a:p>
      </dsp:txBody>
      <dsp:txXfrm>
        <a:off x="5726999" y="2185028"/>
        <a:ext cx="1349330" cy="872931"/>
      </dsp:txXfrm>
    </dsp:sp>
    <dsp:sp modelId="{3995CEC4-7A4F-4EA3-B77D-D6D04EE23460}">
      <dsp:nvSpPr>
        <dsp:cNvPr id="0" name=""/>
        <dsp:cNvSpPr/>
      </dsp:nvSpPr>
      <dsp:spPr>
        <a:xfrm rot="5350104">
          <a:off x="3888942" y="3956981"/>
          <a:ext cx="305644" cy="30739"/>
        </a:xfrm>
        <a:custGeom>
          <a:avLst/>
          <a:gdLst/>
          <a:ahLst/>
          <a:cxnLst/>
          <a:rect l="0" t="0" r="0" b="0"/>
          <a:pathLst>
            <a:path>
              <a:moveTo>
                <a:pt x="0" y="15369"/>
              </a:moveTo>
              <a:lnTo>
                <a:pt x="305644" y="153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34123" y="3964710"/>
        <a:ext cx="15282" cy="15282"/>
      </dsp:txXfrm>
    </dsp:sp>
    <dsp:sp modelId="{9A3C110C-A584-4332-A197-3BBFC233977B}">
      <dsp:nvSpPr>
        <dsp:cNvPr id="0" name=""/>
        <dsp:cNvSpPr/>
      </dsp:nvSpPr>
      <dsp:spPr>
        <a:xfrm>
          <a:off x="3363255" y="4125140"/>
          <a:ext cx="1373694" cy="843324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/>
        </a:p>
      </dsp:txBody>
      <dsp:txXfrm>
        <a:off x="3363255" y="4125140"/>
        <a:ext cx="1373694" cy="843324"/>
      </dsp:txXfrm>
    </dsp:sp>
    <dsp:sp modelId="{7F3A3BC5-519D-458B-9C15-6311B173E323}">
      <dsp:nvSpPr>
        <dsp:cNvPr id="0" name=""/>
        <dsp:cNvSpPr/>
      </dsp:nvSpPr>
      <dsp:spPr>
        <a:xfrm rot="10775052">
          <a:off x="2297903" y="2602279"/>
          <a:ext cx="366440" cy="30739"/>
        </a:xfrm>
        <a:custGeom>
          <a:avLst/>
          <a:gdLst/>
          <a:ahLst/>
          <a:cxnLst/>
          <a:rect l="0" t="0" r="0" b="0"/>
          <a:pathLst>
            <a:path>
              <a:moveTo>
                <a:pt x="0" y="15369"/>
              </a:moveTo>
              <a:lnTo>
                <a:pt x="366440" y="153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471963" y="2608487"/>
        <a:ext cx="18322" cy="18322"/>
      </dsp:txXfrm>
    </dsp:sp>
    <dsp:sp modelId="{F7423263-33F3-4824-8550-2635D68438C0}">
      <dsp:nvSpPr>
        <dsp:cNvPr id="0" name=""/>
        <dsp:cNvSpPr/>
      </dsp:nvSpPr>
      <dsp:spPr>
        <a:xfrm>
          <a:off x="1278663" y="2135182"/>
          <a:ext cx="1019259" cy="974988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/>
        </a:p>
      </dsp:txBody>
      <dsp:txXfrm>
        <a:off x="1278663" y="2135182"/>
        <a:ext cx="1019259" cy="9749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F6B8C-67EF-4462-BE03-833B04821F70}">
      <dsp:nvSpPr>
        <dsp:cNvPr id="0" name=""/>
        <dsp:cNvSpPr/>
      </dsp:nvSpPr>
      <dsp:spPr>
        <a:xfrm>
          <a:off x="3218374" y="3212972"/>
          <a:ext cx="2889193" cy="20252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b="1" kern="1200" dirty="0">
              <a:latin typeface="Times New Roman" pitchFamily="18" charset="0"/>
              <a:cs typeface="Times New Roman" pitchFamily="18" charset="0"/>
            </a:rPr>
            <a:t>Плед</a:t>
          </a:r>
        </a:p>
      </dsp:txBody>
      <dsp:txXfrm>
        <a:off x="3641487" y="3509564"/>
        <a:ext cx="2042967" cy="1432074"/>
      </dsp:txXfrm>
    </dsp:sp>
    <dsp:sp modelId="{6126F0A1-E380-40D8-8E91-05B85DE58079}">
      <dsp:nvSpPr>
        <dsp:cNvPr id="0" name=""/>
        <dsp:cNvSpPr/>
      </dsp:nvSpPr>
      <dsp:spPr>
        <a:xfrm rot="9346248">
          <a:off x="2163853" y="5025319"/>
          <a:ext cx="1342617" cy="45703"/>
        </a:xfrm>
        <a:custGeom>
          <a:avLst/>
          <a:gdLst/>
          <a:ahLst/>
          <a:cxnLst/>
          <a:rect l="0" t="0" r="0" b="0"/>
          <a:pathLst>
            <a:path>
              <a:moveTo>
                <a:pt x="0" y="22851"/>
              </a:moveTo>
              <a:lnTo>
                <a:pt x="1342617" y="228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801596" y="5014605"/>
        <a:ext cx="67130" cy="67130"/>
      </dsp:txXfrm>
    </dsp:sp>
    <dsp:sp modelId="{BA5610DE-3EE4-421A-AB7D-CC8EDDD0878D}">
      <dsp:nvSpPr>
        <dsp:cNvPr id="0" name=""/>
        <dsp:cNvSpPr/>
      </dsp:nvSpPr>
      <dsp:spPr>
        <a:xfrm>
          <a:off x="827593" y="4725148"/>
          <a:ext cx="1437492" cy="1806065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827593" y="4725148"/>
        <a:ext cx="1437492" cy="1806065"/>
      </dsp:txXfrm>
    </dsp:sp>
    <dsp:sp modelId="{A6C120A7-8C2A-4D1F-AC42-20397ACFB7B0}">
      <dsp:nvSpPr>
        <dsp:cNvPr id="0" name=""/>
        <dsp:cNvSpPr/>
      </dsp:nvSpPr>
      <dsp:spPr>
        <a:xfrm rot="16241832">
          <a:off x="4372591" y="2883749"/>
          <a:ext cx="612861" cy="45703"/>
        </a:xfrm>
        <a:custGeom>
          <a:avLst/>
          <a:gdLst/>
          <a:ahLst/>
          <a:cxnLst/>
          <a:rect l="0" t="0" r="0" b="0"/>
          <a:pathLst>
            <a:path>
              <a:moveTo>
                <a:pt x="0" y="22851"/>
              </a:moveTo>
              <a:lnTo>
                <a:pt x="612861" y="228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663700" y="2891279"/>
        <a:ext cx="30643" cy="30643"/>
      </dsp:txXfrm>
    </dsp:sp>
    <dsp:sp modelId="{A9A07B15-C87B-4633-AF0B-36E25E32209B}">
      <dsp:nvSpPr>
        <dsp:cNvPr id="0" name=""/>
        <dsp:cNvSpPr/>
      </dsp:nvSpPr>
      <dsp:spPr>
        <a:xfrm>
          <a:off x="4165069" y="1412783"/>
          <a:ext cx="1049811" cy="1187466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4165069" y="1412783"/>
        <a:ext cx="1049811" cy="1187466"/>
      </dsp:txXfrm>
    </dsp:sp>
    <dsp:sp modelId="{FF9E4AF6-07E0-48B9-A3FD-C0D438AAB7C6}">
      <dsp:nvSpPr>
        <dsp:cNvPr id="0" name=""/>
        <dsp:cNvSpPr/>
      </dsp:nvSpPr>
      <dsp:spPr>
        <a:xfrm rot="1737000">
          <a:off x="5725303" y="5107762"/>
          <a:ext cx="1147436" cy="45703"/>
        </a:xfrm>
        <a:custGeom>
          <a:avLst/>
          <a:gdLst/>
          <a:ahLst/>
          <a:cxnLst/>
          <a:rect l="0" t="0" r="0" b="0"/>
          <a:pathLst>
            <a:path>
              <a:moveTo>
                <a:pt x="0" y="22851"/>
              </a:moveTo>
              <a:lnTo>
                <a:pt x="1147436" y="228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70335" y="5101928"/>
        <a:ext cx="57371" cy="57371"/>
      </dsp:txXfrm>
    </dsp:sp>
    <dsp:sp modelId="{954B7FBA-A0C6-448E-AF87-DE476C1217A2}">
      <dsp:nvSpPr>
        <dsp:cNvPr id="0" name=""/>
        <dsp:cNvSpPr/>
      </dsp:nvSpPr>
      <dsp:spPr>
        <a:xfrm>
          <a:off x="6732237" y="4941184"/>
          <a:ext cx="1413694" cy="1640154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6732237" y="4941184"/>
        <a:ext cx="1413694" cy="1640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681F-BA53-4677-A373-CB0BC0111973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CA34-8273-4B78-8427-73385BD4C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681F-BA53-4677-A373-CB0BC0111973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CA34-8273-4B78-8427-73385BD4C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681F-BA53-4677-A373-CB0BC0111973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CA34-8273-4B78-8427-73385BD4C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681F-BA53-4677-A373-CB0BC0111973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CA34-8273-4B78-8427-73385BD4C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681F-BA53-4677-A373-CB0BC0111973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CA34-8273-4B78-8427-73385BD4C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681F-BA53-4677-A373-CB0BC0111973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CA34-8273-4B78-8427-73385BD4C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681F-BA53-4677-A373-CB0BC0111973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CA34-8273-4B78-8427-73385BD4C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681F-BA53-4677-A373-CB0BC0111973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CA34-8273-4B78-8427-73385BD4C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681F-BA53-4677-A373-CB0BC0111973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CA34-8273-4B78-8427-73385BD4C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681F-BA53-4677-A373-CB0BC0111973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CA34-8273-4B78-8427-73385BD4C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681F-BA53-4677-A373-CB0BC0111973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CA34-8273-4B78-8427-73385BD4C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6681F-BA53-4677-A373-CB0BC0111973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ECA34-8273-4B78-8427-73385BD4C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k-max.ru/catalogue/plaids/zambaitticash/" TargetMode="External"/><Relationship Id="rId2" Type="http://schemas.openxmlformats.org/officeDocument/2006/relationships/hyperlink" Target="http://www.gk-max.ru/catalogue/bamboo_cotton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gk-max.ru/catalogue/acrylic_viscos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ranamasterov.ru/taxonomy/term/1687" TargetMode="External"/><Relationship Id="rId2" Type="http://schemas.openxmlformats.org/officeDocument/2006/relationships/hyperlink" Target="http://stranamasterov.ru/taxonomy/term/75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ranamasterov.ru/node/17004" TargetMode="External"/><Relationship Id="rId5" Type="http://schemas.openxmlformats.org/officeDocument/2006/relationships/hyperlink" Target="http://stranamasterov.ru/taxonomy/term/1170" TargetMode="External"/><Relationship Id="rId4" Type="http://schemas.openxmlformats.org/officeDocument/2006/relationships/hyperlink" Target="http://stranamasterov.ru/taxonomy/term/1355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60648"/>
            <a:ext cx="7772400" cy="864096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abriola" panose="04040605051002020D02" pitchFamily="82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abriola" panose="04040605051002020D02" pitchFamily="82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abriola" panose="04040605051002020D02" pitchFamily="82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abriola" panose="04040605051002020D02" pitchFamily="82" charset="0"/>
                <a:ea typeface="Calibri" pitchFamily="34" charset="0"/>
                <a:cs typeface="Times New Roman" pitchFamily="18" charset="0"/>
              </a:rPr>
              <a:t>Ковроткачество</a:t>
            </a:r>
            <a:r>
              <a:rPr kumimoji="0" lang="ru-RU" sz="4800" b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Gabriola" panose="04040605051002020D02" pitchFamily="82" charset="0"/>
                <a:ea typeface="Calibri" pitchFamily="34" charset="0"/>
                <a:cs typeface="Times New Roman" pitchFamily="18" charset="0"/>
              </a:rPr>
              <a:t> в интерьере</a:t>
            </a: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abriola" panose="04040605051002020D02" pitchFamily="82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abriola" panose="04040605051002020D02" pitchFamily="82" charset="0"/>
              </a:rPr>
              <a:t/>
            </a:r>
            <a:b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abriola" panose="04040605051002020D02" pitchFamily="82" charset="0"/>
              </a:rPr>
            </a:br>
            <a:endParaRPr lang="ru-RU" sz="6000" b="1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717032"/>
            <a:ext cx="2952328" cy="1656184"/>
          </a:xfrm>
        </p:spPr>
        <p:txBody>
          <a:bodyPr>
            <a:normAutofit fontScale="92500" lnSpcReduction="20000"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учащаяся 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 класса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«Лицей №1»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Кильмухаметова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Элина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: учитель технологии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Идрисова А.Н.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pic>
        <p:nvPicPr>
          <p:cNvPr id="1026" name="Picture 2" descr="F:\DCIM\Camera\2014-12-10 10.47.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360040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4008" y="1844825"/>
            <a:ext cx="352839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учащаяся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 класса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«Лицей №1»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Кильмухаметова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Элина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: учитель технологии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Идрисова А.Н.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4499992" y="2920300"/>
            <a:ext cx="36724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567226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36104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66"/>
                </a:solidFill>
              </a:rPr>
              <a:t>Разработка идей и вариантов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/>
              <a:t>  </a:t>
            </a:r>
            <a:r>
              <a:rPr lang="ru-RU" sz="2400" dirty="0" smtClean="0"/>
              <a:t>    </a:t>
            </a:r>
            <a:r>
              <a:rPr lang="ru-RU" sz="2400" b="1" dirty="0" smtClean="0"/>
              <a:t>Дизайн </a:t>
            </a:r>
            <a:r>
              <a:rPr lang="ru-RU" sz="2400" b="1" dirty="0"/>
              <a:t>современных пледов</a:t>
            </a:r>
            <a:endParaRPr lang="ru-RU" sz="2400" dirty="0"/>
          </a:p>
          <a:p>
            <a:pPr>
              <a:buNone/>
            </a:pPr>
            <a:r>
              <a:rPr lang="ru-RU" sz="2400" dirty="0"/>
              <a:t>      Современная </a:t>
            </a:r>
            <a:r>
              <a:rPr lang="ru-RU" sz="2400" dirty="0" smtClean="0"/>
              <a:t>текстильная  промышленность </a:t>
            </a:r>
            <a:r>
              <a:rPr lang="ru-RU" sz="2400" dirty="0"/>
              <a:t>позволяет изготавливать пледы из </a:t>
            </a:r>
            <a:r>
              <a:rPr lang="ru-RU" sz="2400" dirty="0">
                <a:hlinkClick r:id="rId2" tooltip="Пледы из хлопка и бамбука"/>
              </a:rPr>
              <a:t>бамбука и хлопка</a:t>
            </a:r>
            <a:r>
              <a:rPr lang="ru-RU" sz="2400" dirty="0"/>
              <a:t>, </a:t>
            </a:r>
            <a:r>
              <a:rPr lang="ru-RU" sz="2400" dirty="0" err="1"/>
              <a:t>дралона</a:t>
            </a:r>
            <a:r>
              <a:rPr lang="ru-RU" sz="2400" dirty="0"/>
              <a:t> и шёлка, </a:t>
            </a:r>
            <a:r>
              <a:rPr lang="ru-RU" sz="2400" dirty="0">
                <a:hlinkClick r:id="rId3" tooltip="Итальянские пледы из кашемира Zambaiti"/>
              </a:rPr>
              <a:t>кашемира</a:t>
            </a:r>
            <a:r>
              <a:rPr lang="ru-RU" sz="2400" dirty="0"/>
              <a:t> и </a:t>
            </a:r>
            <a:r>
              <a:rPr lang="ru-RU" sz="2400" dirty="0">
                <a:hlinkClick r:id="rId4" tooltip="Пледы и покрывала из вискозы, акрила и смесовых материалов"/>
              </a:rPr>
              <a:t>акрила</a:t>
            </a:r>
            <a:r>
              <a:rPr lang="ru-RU" sz="2400" dirty="0"/>
              <a:t>. Цветовая гамма и узоры могут быть совершенно любыми. Однако легко догадаться, что самым ценным и красивым считается всё же кашемировый плед, равняться с которым может лишь плед шерстяной.</a:t>
            </a:r>
          </a:p>
        </p:txBody>
      </p:sp>
      <p:pic>
        <p:nvPicPr>
          <p:cNvPr id="4" name="Рисунок 3" descr="Купить плед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365104"/>
            <a:ext cx="3384376" cy="1972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514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Разновидности пледа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42928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423" y="1521703"/>
            <a:ext cx="2304256" cy="204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http://player.myshared.ru/671702/data/images/img1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1809">
            <a:off x="495619" y="4210876"/>
            <a:ext cx="2351585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5" name="Picture 11" descr="Детский плед вязание крючком - Master cla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4597">
            <a:off x="414873" y="1606325"/>
            <a:ext cx="1941081" cy="186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87035"/>
            <a:ext cx="2493614" cy="179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 descr="Пледы и одеяла вязаные, Работы для детей ручной работ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9171">
            <a:off x="6012160" y="1521703"/>
            <a:ext cx="2088232" cy="20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1 (648x649, 997Kb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9318">
            <a:off x="6093633" y="4094622"/>
            <a:ext cx="2287809" cy="166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43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66"/>
                </a:solidFill>
              </a:rPr>
              <a:t>Анализ идей и обоснование выбора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Огромное количество пледов выполняется рукодельницами..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Отличаются </a:t>
            </a:r>
            <a:r>
              <a:rPr lang="ru-RU" sz="2400" dirty="0" smtClean="0"/>
              <a:t>пледы    </a:t>
            </a:r>
            <a:r>
              <a:rPr lang="ru-RU" sz="2400" dirty="0"/>
              <a:t>техникой выполнения. Но </a:t>
            </a:r>
            <a:r>
              <a:rPr lang="ru-RU" sz="2400" dirty="0" smtClean="0"/>
              <a:t>плед и подушка  </a:t>
            </a:r>
            <a:r>
              <a:rPr lang="ru-RU" sz="2400" dirty="0"/>
              <a:t>должны получиться яркими, веселыми. И я решила выполнить </a:t>
            </a:r>
            <a:r>
              <a:rPr lang="ru-RU" sz="2400" dirty="0" smtClean="0"/>
              <a:t>плед и подушку из помпонов .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2054" name="Picture 6" descr="F:\DCIM\Camera\2014-12-08 11.47.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89040"/>
            <a:ext cx="316835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:\DCIM\Camera\2014-12-08 11.47.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066" y="3789040"/>
            <a:ext cx="316835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03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81195503"/>
              </p:ext>
            </p:extLst>
          </p:nvPr>
        </p:nvGraphicFramePr>
        <p:xfrm>
          <a:off x="395536" y="1359407"/>
          <a:ext cx="8208912" cy="5093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27584" y="476672"/>
            <a:ext cx="79208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инструменты</a:t>
            </a:r>
            <a:endParaRPr lang="ru-RU" sz="32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5837637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323165"/>
            <a:ext cx="84031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инструменты</a:t>
            </a:r>
            <a:endParaRPr lang="ru-RU" sz="3200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 работы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Собрать необходимые материалы в доме и определить, что необходимо купить в  магазине.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Собрать инструменты, которые  понадобятся в процессе работы.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возникнут трудности, привлечь к проекту взрослых.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5316277" y="4721622"/>
            <a:ext cx="1368152" cy="129614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Технологическая карта изготовления</a:t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пледа и рамы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187098"/>
              </p:ext>
            </p:extLst>
          </p:nvPr>
        </p:nvGraphicFramePr>
        <p:xfrm>
          <a:off x="179512" y="1248573"/>
          <a:ext cx="8820472" cy="5003866"/>
        </p:xfrm>
        <a:graphic>
          <a:graphicData uri="http://schemas.openxmlformats.org/drawingml/2006/table">
            <a:tbl>
              <a:tblPr/>
              <a:tblGrid>
                <a:gridCol w="699173"/>
                <a:gridCol w="3411579"/>
                <a:gridCol w="2952328"/>
                <a:gridCol w="1757392"/>
              </a:tblGrid>
              <a:tr h="6093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Этапы выполнения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Схемы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Материалы, инструменты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84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1.Изготовление ткацкого станка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74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Изготовить деревянную раму размером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85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на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85</a:t>
                      </a:r>
                      <a:r>
                        <a:rPr lang="ru-RU" sz="1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см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   85см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                  </a:t>
                      </a: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85см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Calibri"/>
                        </a:rPr>
                        <a:t/>
                      </a:r>
                      <a:br>
                        <a:rPr lang="ru-RU" sz="2400" dirty="0">
                          <a:latin typeface="Calibri"/>
                        </a:rPr>
                      </a:b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Молоток,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рейки,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возди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Вбить по каркасу рамы гвозди на расстоянии 4см.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dirty="0" smtClean="0"/>
                    </a:p>
                    <a:p>
                      <a:endParaRPr lang="ru-RU" dirty="0"/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Молоток,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гвозди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5508104" y="5085184"/>
            <a:ext cx="648072" cy="576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2" name="AutoShape 14"/>
          <p:cNvSpPr>
            <a:spLocks noChangeShapeType="1"/>
          </p:cNvSpPr>
          <p:nvPr/>
        </p:nvSpPr>
        <p:spPr bwMode="auto">
          <a:xfrm flipV="1">
            <a:off x="5580112" y="5320194"/>
            <a:ext cx="0" cy="2809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1" name="Oval 13"/>
          <p:cNvSpPr>
            <a:spLocks noChangeArrowheads="1"/>
          </p:cNvSpPr>
          <p:nvPr/>
        </p:nvSpPr>
        <p:spPr bwMode="auto">
          <a:xfrm>
            <a:off x="5462860" y="5543996"/>
            <a:ext cx="234503" cy="234503"/>
          </a:xfrm>
          <a:prstGeom prst="ellipse">
            <a:avLst/>
          </a:prstGeom>
          <a:solidFill>
            <a:srgbClr val="000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/>
          <p:cNvSpPr>
            <a:spLocks noChangeShapeType="1"/>
          </p:cNvSpPr>
          <p:nvPr/>
        </p:nvSpPr>
        <p:spPr bwMode="auto">
          <a:xfrm>
            <a:off x="5711661" y="5183302"/>
            <a:ext cx="2762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9" name="Oval 11"/>
          <p:cNvSpPr>
            <a:spLocks noChangeArrowheads="1"/>
          </p:cNvSpPr>
          <p:nvPr/>
        </p:nvSpPr>
        <p:spPr bwMode="auto">
          <a:xfrm>
            <a:off x="5472100" y="5075290"/>
            <a:ext cx="216024" cy="216024"/>
          </a:xfrm>
          <a:prstGeom prst="ellipse">
            <a:avLst/>
          </a:prstGeom>
          <a:solidFill>
            <a:srgbClr val="000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5999234" y="5075290"/>
            <a:ext cx="216024" cy="216024"/>
          </a:xfrm>
          <a:prstGeom prst="ellipse">
            <a:avLst/>
          </a:prstGeom>
          <a:solidFill>
            <a:srgbClr val="000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5316278" y="2564904"/>
            <a:ext cx="1368152" cy="11521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Технологическая карта изготовления</a:t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пледа и рамы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5038810"/>
              </p:ext>
            </p:extLst>
          </p:nvPr>
        </p:nvGraphicFramePr>
        <p:xfrm>
          <a:off x="395536" y="1539782"/>
          <a:ext cx="8136905" cy="5299945"/>
        </p:xfrm>
        <a:graphic>
          <a:graphicData uri="http://schemas.openxmlformats.org/drawingml/2006/table">
            <a:tbl>
              <a:tblPr/>
              <a:tblGrid>
                <a:gridCol w="622166"/>
                <a:gridCol w="3439708"/>
                <a:gridCol w="2582297"/>
                <a:gridCol w="1492734"/>
              </a:tblGrid>
              <a:tr h="34784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2.Изготовление пледа.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2327">
                <a:tc>
                  <a:txBody>
                    <a:bodyPr/>
                    <a:lstStyle/>
                    <a:p>
                      <a:pPr marL="914400" lvl="1" indent="-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20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Закрепить нить на крайнем гвозде, натянуть нить </a:t>
                      </a:r>
                      <a:r>
                        <a:rPr lang="ru-RU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сиреневого </a:t>
                      </a: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цвета по вертикали до конца рамки и обратно. </a:t>
                      </a:r>
                      <a:endParaRPr lang="ru-RU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Нить </a:t>
                      </a:r>
                      <a:r>
                        <a:rPr lang="ru-RU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сиреневого </a:t>
                      </a: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цвета</a:t>
                      </a:r>
                      <a:endParaRPr lang="ru-RU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977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2. </a:t>
                      </a:r>
                      <a:endParaRPr lang="ru-RU" sz="18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Потом продолжать натягивать нить по горизонтали до конца рамки и обратно. Так натянуть по всей площади по </a:t>
                      </a:r>
                      <a:r>
                        <a:rPr lang="ru-RU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30 </a:t>
                      </a: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нитей в ряд, т.е. на пересечении получится </a:t>
                      </a:r>
                      <a:r>
                        <a:rPr lang="ru-RU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30+30</a:t>
                      </a:r>
                      <a:r>
                        <a:rPr lang="ru-RU" sz="1800" b="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= 60 </a:t>
                      </a: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нитей;</a:t>
                      </a:r>
                      <a:endParaRPr lang="ru-RU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Нить </a:t>
                      </a:r>
                      <a:r>
                        <a:rPr lang="ru-RU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сиреневого </a:t>
                      </a: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цвета</a:t>
                      </a:r>
                      <a:endParaRPr lang="ru-RU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7" name="Picture 3" descr="C:\Users\007\Desktop\Ткач Ирина\2014-11-28 11.33.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37112"/>
            <a:ext cx="201622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007\Desktop\Ткач Ирина\2014-11-28 11.33.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2132856"/>
            <a:ext cx="208823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карта </a:t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изготовления пледа и рамы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824612"/>
              </p:ext>
            </p:extLst>
          </p:nvPr>
        </p:nvGraphicFramePr>
        <p:xfrm>
          <a:off x="0" y="1844824"/>
          <a:ext cx="8856984" cy="4896544"/>
        </p:xfrm>
        <a:graphic>
          <a:graphicData uri="http://schemas.openxmlformats.org/drawingml/2006/table">
            <a:tbl>
              <a:tblPr/>
              <a:tblGrid>
                <a:gridCol w="468560"/>
                <a:gridCol w="3909320"/>
                <a:gridCol w="2390872"/>
                <a:gridCol w="2088232"/>
              </a:tblGrid>
              <a:tr h="208823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8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Плед состоит из </a:t>
                      </a:r>
                      <a:r>
                        <a:rPr lang="ru-RU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трех </a:t>
                      </a: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цветов, поэтому натянуть </a:t>
                      </a:r>
                      <a:r>
                        <a:rPr lang="ru-RU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фиолетовый</a:t>
                      </a:r>
                      <a:r>
                        <a:rPr lang="ru-RU" sz="1800" b="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цвет по тому же принципу </a:t>
                      </a:r>
                      <a:r>
                        <a:rPr lang="ru-RU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нитей в ряд.</a:t>
                      </a:r>
                      <a:endParaRPr lang="ru-RU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Нить </a:t>
                      </a:r>
                      <a:r>
                        <a:rPr lang="ru-RU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фиолетового </a:t>
                      </a: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цвета</a:t>
                      </a:r>
                      <a:endParaRPr lang="ru-RU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31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8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После </a:t>
                      </a:r>
                      <a:r>
                        <a:rPr lang="ru-RU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фиолетового </a:t>
                      </a: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цвета </a:t>
                      </a:r>
                      <a:r>
                        <a:rPr lang="ru-RU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натянуть  белую нить. Натянуть также </a:t>
                      </a:r>
                      <a:r>
                        <a:rPr lang="ru-RU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30 </a:t>
                      </a: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нитей в ряд.</a:t>
                      </a:r>
                      <a:endParaRPr lang="ru-RU" sz="18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ИТОГ:</a:t>
                      </a:r>
                      <a:endParaRPr lang="ru-RU" sz="18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Каждый ряд – это слой из </a:t>
                      </a:r>
                      <a:r>
                        <a:rPr lang="ru-RU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45 </a:t>
                      </a: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нитей. На пересечении их вдвое больше.</a:t>
                      </a:r>
                      <a:endParaRPr lang="ru-RU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Нить белого цвета</a:t>
                      </a:r>
                      <a:endParaRPr lang="ru-RU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C:\Users\007\Desktop\Ткач Ирина\2014-12-03 13.27.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518" y="4149080"/>
            <a:ext cx="204571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007\Desktop\Ткач Ирина\2014-11-28 11.32.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519" y="2060848"/>
            <a:ext cx="205222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085584" cy="57606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Технологическая карта изготовления</a:t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пледа и рамы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926891"/>
              </p:ext>
            </p:extLst>
          </p:nvPr>
        </p:nvGraphicFramePr>
        <p:xfrm>
          <a:off x="107504" y="1124744"/>
          <a:ext cx="8711954" cy="5406598"/>
        </p:xfrm>
        <a:graphic>
          <a:graphicData uri="http://schemas.openxmlformats.org/drawingml/2006/table">
            <a:tbl>
              <a:tblPr/>
              <a:tblGrid>
                <a:gridCol w="445454"/>
                <a:gridCol w="3298962"/>
                <a:gridCol w="2944155"/>
                <a:gridCol w="2023383"/>
              </a:tblGrid>
              <a:tr h="180020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Когда все нити натянуты, то перевязать все пересечения небольшой нитью,</a:t>
                      </a: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узелком.</a:t>
                      </a:r>
                      <a:endParaRPr lang="ru-RU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Нить </a:t>
                      </a:r>
                      <a:r>
                        <a:rPr lang="ru-RU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сиреневого </a:t>
                      </a: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цвета</a:t>
                      </a:r>
                      <a:endParaRPr lang="ru-RU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23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8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Подрезать только верхние белый и </a:t>
                      </a:r>
                      <a:r>
                        <a:rPr lang="ru-RU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фиолетовый</a:t>
                      </a:r>
                      <a:r>
                        <a:rPr lang="ru-RU" sz="1800" b="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цвета. Нижние </a:t>
                      </a:r>
                      <a:r>
                        <a:rPr lang="ru-RU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30 сиреневых </a:t>
                      </a: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нитей оставить  </a:t>
                      </a:r>
                      <a:r>
                        <a:rPr lang="ru-RU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нетронутыми.</a:t>
                      </a:r>
                      <a:endParaRPr lang="ru-RU" sz="18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Итог: Получились фиолетово-белые</a:t>
                      </a:r>
                      <a:r>
                        <a:rPr lang="ru-RU" sz="1800" b="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помпоны</a:t>
                      </a: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endParaRPr lang="ru-RU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ножницы</a:t>
                      </a:r>
                      <a:endParaRPr lang="ru-RU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816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18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Перерезать нити основы, снять изделие с рамы.</a:t>
                      </a:r>
                      <a:endParaRPr lang="ru-RU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ножницы</a:t>
                      </a:r>
                      <a:endParaRPr lang="ru-RU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C:\Users\007\Desktop\Ткач Ирина\2014-12-03 13.27.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96752"/>
            <a:ext cx="2304256" cy="15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DCIM\Camera\2014-12-05 09.11.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40968"/>
            <a:ext cx="230425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DCIM\Camera\2014-12-05 13.21.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229200"/>
            <a:ext cx="2448272" cy="116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Обоснование  выбора темы проекта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472608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ru-RU" sz="1400" dirty="0"/>
          </a:p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научился плетению гораздо раньше, чем гончарному делу. Сначала он плёл из длинных из гибких ветвей жилище, всевозможные корзины для разных нужд и обувь. Человек научился заплетать волосы в косы.</a:t>
            </a:r>
          </a:p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развитием этого вида рукоделия появлялись всё более разные материалы для применения. Оказалось, что плести можно из всего, что попадается: из </a:t>
            </a: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лозы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камыша, из верёвок и </a:t>
            </a: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ниток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 </a:t>
            </a: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кожи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бересты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 </a:t>
            </a: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проволоки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бисера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 </a:t>
            </a: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газет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 Появились такие техники 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плетения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лозоплетение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плетение из бересты и камыша, </a:t>
            </a: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фриволите,узелковое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плетение </a:t>
            </a:r>
            <a:r>
              <a:rPr lang="ru-RU" sz="8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макраме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8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плетение на коклюшках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80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бисероплетение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80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ганутель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плетение шнуров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кумихимо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кольчужное плетение, плетение сеток, индейское плетение </a:t>
            </a:r>
            <a:r>
              <a:rPr lang="ru-RU" sz="80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мандала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их имитации (плетение из бумажных полос и фантиков, из газет и журналов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поставила перед собой цель – выполнить 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плед с помпонами. Ведь скоро у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моей сестрёнки будет день рождение ,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моя поделка может стать отличным подарком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неё.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77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кономическое обоснование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107504" y="1602257"/>
            <a:ext cx="8507288" cy="6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      Средства потраченные мной:</a:t>
            </a:r>
            <a:endParaRPr lang="ru-RU" sz="2400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364279"/>
              </p:ext>
            </p:extLst>
          </p:nvPr>
        </p:nvGraphicFramePr>
        <p:xfrm>
          <a:off x="323528" y="2263463"/>
          <a:ext cx="8424936" cy="3548634"/>
        </p:xfrm>
        <a:graphic>
          <a:graphicData uri="http://schemas.openxmlformats.org/drawingml/2006/table">
            <a:tbl>
              <a:tblPr/>
              <a:tblGrid>
                <a:gridCol w="341744"/>
                <a:gridCol w="2654726"/>
                <a:gridCol w="2173316"/>
                <a:gridCol w="3255150"/>
              </a:tblGrid>
              <a:tr h="733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№          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товар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Цена </a:t>
                      </a:r>
                      <a:endParaRPr lang="ru-RU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 магазине</a:t>
                      </a:r>
                      <a:endParaRPr lang="ru-RU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Цена итого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Пряжа белая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-1шт</a:t>
                      </a:r>
                      <a:endParaRPr lang="ru-RU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Пряжа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сиреневая 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1шт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Пряжа фиолетовая- 1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    111 руб.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    111 руб.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    111 руб.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333</a:t>
                      </a:r>
                      <a:r>
                        <a:rPr lang="ru-RU" sz="1800" b="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руб.</a:t>
                      </a:r>
                      <a:endParaRPr lang="ru-RU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Бруски -2шт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    остатки</a:t>
                      </a:r>
                      <a:endParaRPr lang="ru-RU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          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Гвозди</a:t>
                      </a:r>
                      <a:endParaRPr lang="ru-RU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1 кг</a:t>
                      </a:r>
                      <a:endParaRPr lang="ru-RU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80 руб.</a:t>
                      </a:r>
                      <a:endParaRPr lang="ru-RU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16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         Итого: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413 руб.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" name="Рисунок 1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909003"/>
            <a:ext cx="2304256" cy="129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обоснование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Плед в магазине примерно таких размеров стоит от 1000 рублей.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что мой плед сделанный своими руками ещё и экономически выгодным.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Пряжа, которая используется, предназначена специально для маленьких детей.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Сертифицирована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значит, не имеет экологически вредных веществ.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58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66"/>
                </a:solidFill>
              </a:rPr>
              <a:t>Дизайн-анализ практической работы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ru-RU" sz="2800" dirty="0" smtClean="0"/>
              <a:t>Плед и подушка </a:t>
            </a:r>
            <a:r>
              <a:rPr lang="ru-RU" sz="2800" dirty="0"/>
              <a:t>выполнены. </a:t>
            </a:r>
            <a:r>
              <a:rPr lang="ru-RU" sz="2800" dirty="0" smtClean="0"/>
              <a:t>Получился прекрасный  подарок для  моей сестрёнки ко дню рождения. </a:t>
            </a:r>
            <a:endParaRPr lang="ru-RU" sz="2800" dirty="0"/>
          </a:p>
          <a:p>
            <a:pPr>
              <a:defRPr/>
            </a:pPr>
            <a:endParaRPr lang="ru-RU" sz="2800" dirty="0"/>
          </a:p>
          <a:p>
            <a:endParaRPr lang="ru-RU" dirty="0"/>
          </a:p>
        </p:txBody>
      </p:sp>
      <p:pic>
        <p:nvPicPr>
          <p:cNvPr id="3074" name="Picture 2" descr="F:\DCIM\Camera\2014-12-08 11.46.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40968"/>
            <a:ext cx="4067944" cy="30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53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Самооценка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4973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Хочется отметить, что выполняя данный проект, я научилась изготавливать  плед своими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руками.  Одноклассникам и моим  родителям  очень понравился  комплект.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Конечно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мне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немного оказывала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технологии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связывании всех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пересечений. Но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я думаю справлюсь сама со всей работой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Реклама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Вот мой плед!</a:t>
            </a:r>
            <a:r>
              <a:rPr lang="ru-RU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400" i="1" dirty="0" smtClean="0">
                <a:solidFill>
                  <a:srgbClr val="FF0066"/>
                </a:solidFill>
              </a:rPr>
              <a:t>Пледы </a:t>
            </a:r>
            <a:r>
              <a:rPr lang="ru-RU" sz="2400" i="1" dirty="0">
                <a:solidFill>
                  <a:srgbClr val="FF0066"/>
                </a:solidFill>
              </a:rPr>
              <a:t>для новорожденных</a:t>
            </a:r>
            <a:endParaRPr lang="ru-RU" sz="2400" i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 посмотрите</a:t>
            </a: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ткала его не зря.</a:t>
            </a: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Тёплый мягкий и красивый</a:t>
            </a: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Подойдёт для малыша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3" descr="Особенности пледов для новорожденных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33056"/>
            <a:ext cx="3862600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Вязаные пледы для новорожденных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7500">
            <a:off x="4355976" y="1627702"/>
            <a:ext cx="1692188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Это сможет каждая мам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4288">
            <a:off x="6505418" y="1645468"/>
            <a:ext cx="1656184" cy="1494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5" descr="F:\DCIM\Camera\2014-12-05 13.21.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266429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Спасибо за внимание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F:\DCIM\Camera\2014-12-10 10.38.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360040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15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kumimoji="0" lang="ru-RU" sz="280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проекта: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27584" y="1296403"/>
            <a:ext cx="7056784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оздать стильный и удобный плед и подушку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 сестрёнки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 доступных материалов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проекта</a:t>
            </a:r>
            <a:endParaRPr lang="ru-RU" sz="3200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Создать ткацкий «станок»-приспособление  для плетения.</a:t>
            </a:r>
          </a:p>
          <a:p>
            <a:pPr lvl="0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Изготовить плед и подушку, соблюдая технику безопасности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Критерии: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Аккуратность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Красота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Необходимость в быту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Низкая стоимость.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25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справка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Плетение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является одним из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древнейших ремесел.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Существует огромное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количество способов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техник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материалов, используемых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этом виде рукоделия.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Наиболее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популярными сегодня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является плетение из  лозы, бумаги,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бисероплетение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макраме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861048"/>
            <a:ext cx="3096344" cy="2088232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861048"/>
            <a:ext cx="324036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707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Такое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жилище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строилось изначально из кореньев,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веток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шкур животных.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6-tub-ru.yandex.net/i?id=606617298-1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9"/>
            <a:ext cx="3744416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yurtalux.com/wp-content/uploads/2012/11/wooden-yurts-yurtalux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501008"/>
            <a:ext cx="3851781" cy="2572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Человек научился заплетать волосы в косы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b="9817"/>
          <a:stretch>
            <a:fillRect/>
          </a:stretch>
        </p:blipFill>
        <p:spPr bwMode="auto">
          <a:xfrm>
            <a:off x="4427984" y="1700808"/>
            <a:ext cx="355907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50495" b="6579"/>
          <a:stretch>
            <a:fillRect/>
          </a:stretch>
        </p:blipFill>
        <p:spPr bwMode="auto">
          <a:xfrm>
            <a:off x="539552" y="1700808"/>
            <a:ext cx="324036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2" cstate="print"/>
          <a:srcRect b="9817"/>
          <a:stretch>
            <a:fillRect/>
          </a:stretch>
        </p:blipFill>
        <p:spPr bwMode="auto">
          <a:xfrm>
            <a:off x="4580384" y="1853208"/>
            <a:ext cx="355907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35292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Метод 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ткачества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 изобретён ещё в каменном веке. Повсеместно для 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ткачества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использовались разного рода ручные приспособления (дощечки, бердыши). Позднее был изобретён горизонтальный ткацкий станок. Распространённым сырьём для пряжи были шерсть, лён, хлопок и шёлк.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m7-tub-ru.yandex.net/i?id=483280176-48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56992"/>
            <a:ext cx="381642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0-tub-ru.yandex.net/i?id=511474873-35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356992"/>
            <a:ext cx="36004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 настоящее время очень актуально плетение украшений из атласных </a:t>
            </a:r>
            <a:r>
              <a:rPr lang="ru-RU" sz="2800" dirty="0"/>
              <a:t>л</a:t>
            </a:r>
            <a:r>
              <a:rPr lang="ru-RU" sz="2800" dirty="0" smtClean="0"/>
              <a:t>ент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280919" cy="5008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66"/>
                </a:solidFill>
              </a:rPr>
              <a:t>Составление  схемы обдумывания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2918222"/>
              </p:ext>
            </p:extLst>
          </p:nvPr>
        </p:nvGraphicFramePr>
        <p:xfrm>
          <a:off x="457200" y="1125538"/>
          <a:ext cx="8229600" cy="532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062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741</Words>
  <Application>Microsoft Office PowerPoint</Application>
  <PresentationFormat>Экран (4:3)</PresentationFormat>
  <Paragraphs>166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«Ковроткачество в интерьере» </vt:lpstr>
      <vt:lpstr> Обоснование  выбора темы проекта </vt:lpstr>
      <vt:lpstr>Цель проекта:</vt:lpstr>
      <vt:lpstr>Историческая справка</vt:lpstr>
      <vt:lpstr>Такое жилище строилось изначально из кореньев, веток и шкур животных.</vt:lpstr>
      <vt:lpstr>Человек научился заплетать волосы в косы</vt:lpstr>
      <vt:lpstr>Презентация PowerPoint</vt:lpstr>
      <vt:lpstr>В настоящее время очень актуально плетение украшений из атласных лент</vt:lpstr>
      <vt:lpstr>Составление  схемы обдумывания</vt:lpstr>
      <vt:lpstr>Разработка идей и вариантов</vt:lpstr>
      <vt:lpstr>Разновидности пледа</vt:lpstr>
      <vt:lpstr>Анализ идей и обоснование выбора</vt:lpstr>
      <vt:lpstr>Презентация PowerPoint</vt:lpstr>
      <vt:lpstr>Презентация PowerPoint</vt:lpstr>
      <vt:lpstr>План работы</vt:lpstr>
      <vt:lpstr>Технологическая карта изготовления  пледа и рамы</vt:lpstr>
      <vt:lpstr>Технологическая карта изготовления  пледа и рамы</vt:lpstr>
      <vt:lpstr>Технологическая карта  изготовления пледа и рамы</vt:lpstr>
      <vt:lpstr>Технологическая карта изготовления  пледа и рамы.</vt:lpstr>
      <vt:lpstr> Экономическое обоснование</vt:lpstr>
      <vt:lpstr>Экологическое обоснование</vt:lpstr>
      <vt:lpstr>Дизайн-анализ практической работы</vt:lpstr>
      <vt:lpstr>Самооценка</vt:lpstr>
      <vt:lpstr>Реклама</vt:lpstr>
      <vt:lpstr>   Спасибо за внимание</vt:lpstr>
    </vt:vector>
  </TitlesOfParts>
  <Company>МОУ "СОШ №6"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«Плед с помпонами для новорождённого» Объект проектирования: «Плед с помпонами»</dc:title>
  <dc:creator>МОУ "СОШ №6"</dc:creator>
  <cp:lastModifiedBy>школа №28</cp:lastModifiedBy>
  <cp:revision>72</cp:revision>
  <dcterms:created xsi:type="dcterms:W3CDTF">2013-04-09T06:08:56Z</dcterms:created>
  <dcterms:modified xsi:type="dcterms:W3CDTF">2018-03-26T03:20:27Z</dcterms:modified>
</cp:coreProperties>
</file>