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7" r:id="rId5"/>
    <p:sldId id="260" r:id="rId6"/>
    <p:sldId id="259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A50CBC-8F27-4571-9CF4-87917B3DA01C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71763A-5E33-45E3-A8F2-56DFE0C2155C}" type="datetime1">
              <a:rPr lang="ru-RU" noProof="0" smtClean="0"/>
              <a:t>22.10.2021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573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357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7444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08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3773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pic>
        <p:nvPicPr>
          <p:cNvPr id="7" name="Рисунок 6" descr="Линия электрокардиограммы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EFEAE4-C28C-4D92-9EE7-D62CEDC101DF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5976BF-C51C-4515-9E22-BF2015252BD8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42D3C-8192-478D-9985-D3160EF3F3C3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descr="Прямоугольник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6D9427-7660-4399-80F6-CD7B8B8E5C35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980393-315E-4AB9-9FE2-63E995E945C8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32718-8B06-4985-8D7D-9E16F3F044C8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115AB6-67B4-4D7E-9378-C270C29E4245}" type="datetime1">
              <a:rPr lang="ru-RU" smtClean="0"/>
              <a:t>22.10.2021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 descr="Прямоугольник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 descr="Прямоугольник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 descr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FDB9577-6D70-481F-BBF8-A759884E5182}" type="datetime1">
              <a:rPr lang="ru-RU" noProof="0" smtClean="0"/>
              <a:t>22.10.2021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ya4ckova.blogspot.com/2015/10/blog-post_22.html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dya4ckova.blogspot.com/2015/10/blog-post_2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0%D0%B7%D0%BE%D0%B2%D0%B0%D1%8F_%D0%BA%D0%BE%D1%81%D1%82%D1%8C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dya4ckova.blogspot.com/2015/10/blog-post_15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1%81%D1%82%D1%8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2%D1%80%D1%83%D0%B1%D1%87%D0%B0%D1%82%D1%8B%D0%B5_%D0%BA%D0%BE%D1%81%D1%82%D0%B8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ommons.wikimedia.org/wiki/File:Flat_bones_-_posterior_vie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9B%D1%8F%D0%BC%D0%B1%D0%B4%D0%B0_(%D0%B0%D0%BD%D0%B0%D1%82%D0%BE%D0%BC%D0%B8%D1%8F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52" y="1840310"/>
            <a:ext cx="4965719" cy="3177380"/>
          </a:xfrm>
        </p:spPr>
        <p:txBody>
          <a:bodyPr rtlCol="0"/>
          <a:lstStyle/>
          <a:p>
            <a:pPr rtl="0"/>
            <a:r>
              <a:rPr lang="ru-RU" dirty="0"/>
              <a:t>Кости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3" y="5017690"/>
            <a:ext cx="4098175" cy="685800"/>
          </a:xfrm>
        </p:spPr>
        <p:txBody>
          <a:bodyPr rtlCol="0"/>
          <a:lstStyle/>
          <a:p>
            <a:pPr rtl="0"/>
            <a:r>
              <a:rPr lang="ru-RU" dirty="0"/>
              <a:t>Строение и 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Строение костей. Самое основное.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799455"/>
            <a:ext cx="6192688" cy="4572001"/>
          </a:xfrm>
        </p:spPr>
        <p:txBody>
          <a:bodyPr rtlCol="0"/>
          <a:lstStyle/>
          <a:p>
            <a:pPr rtl="0"/>
            <a:r>
              <a:rPr lang="ru-RU" dirty="0"/>
              <a:t>Кость относится к соединительной ткани</a:t>
            </a:r>
          </a:p>
          <a:p>
            <a:pPr rtl="0"/>
            <a:r>
              <a:rPr lang="ru-RU" dirty="0"/>
              <a:t>Клетка костей - остеоцит</a:t>
            </a:r>
          </a:p>
          <a:p>
            <a:r>
              <a:rPr lang="ru-RU" dirty="0"/>
              <a:t>Кость состоит из: надкостницы, вещества кости и костного мозга.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912061-AB36-4C7E-B7C2-8891AA52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3834" y="4268282"/>
            <a:ext cx="8418584" cy="24904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F4FC05-195A-45CC-B4BC-42E2B503D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34336" y="1624532"/>
            <a:ext cx="4973830" cy="29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Вещество кости. Какие бывают?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30A94-168F-45C2-AC3B-259D1EF96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Всего есть два типа вещества кости: </a:t>
            </a:r>
            <a:r>
              <a:rPr lang="ru-RU" u="sng" dirty="0"/>
              <a:t>компактное</a:t>
            </a:r>
            <a:r>
              <a:rPr lang="ru-RU" dirty="0"/>
              <a:t> и </a:t>
            </a:r>
            <a:r>
              <a:rPr lang="ru-RU" u="sng" dirty="0"/>
              <a:t>губчатое</a:t>
            </a:r>
            <a:r>
              <a:rPr lang="ru-RU" dirty="0"/>
              <a:t>.</a:t>
            </a:r>
          </a:p>
          <a:p>
            <a:r>
              <a:rPr lang="ru-RU" dirty="0"/>
              <a:t>В компактном веществе располагаются кровеносные сосуды и нервы.</a:t>
            </a:r>
          </a:p>
          <a:p>
            <a:r>
              <a:rPr lang="ru-RU" dirty="0"/>
              <a:t>В губчатом – красный и желтый костный мозг.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56BCD4-CF04-4F7B-B9C2-FEDFA46FB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6800" y="3703797"/>
            <a:ext cx="4854605" cy="26970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4874D9-395E-49E3-8A66-74A0386D4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V="1">
            <a:off x="6283477" y="3703797"/>
            <a:ext cx="4060995" cy="27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FB7B0-E7A2-4A1F-8AF4-6E6D5AA8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ли у костей части?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E5D92-6C81-421D-9EE8-6E3DFF63E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Да, есть диафиз (длинная часть) и эпифиз (навершие кости).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F0526E-1D2B-43C1-BBBF-C81BE8FD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03612" y="2708920"/>
            <a:ext cx="6984776" cy="34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B9ED86-ED31-4150-833B-802427EDC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1294" y="1682372"/>
            <a:ext cx="4573239" cy="4573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Какие бывают кости?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203" y="1556792"/>
            <a:ext cx="4800600" cy="4575175"/>
          </a:xfrm>
        </p:spPr>
        <p:txBody>
          <a:bodyPr rtlCol="0"/>
          <a:lstStyle/>
          <a:p>
            <a:pPr rtl="0"/>
            <a:r>
              <a:rPr lang="ru-RU" dirty="0"/>
              <a:t>Трубчатые (длинные и короткие)</a:t>
            </a:r>
          </a:p>
          <a:p>
            <a:pPr rtl="0"/>
            <a:r>
              <a:rPr lang="ru-RU" dirty="0"/>
              <a:t>Пластинчатые</a:t>
            </a:r>
          </a:p>
          <a:p>
            <a:pPr rtl="0"/>
            <a:r>
              <a:rPr lang="ru-RU" dirty="0"/>
              <a:t>Смешанные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3C3DA2-0905-4F29-9E71-C5DF19046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00056" y="1825624"/>
            <a:ext cx="5394741" cy="4429987"/>
          </a:xfrm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Типы соединения костей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7837512" cy="4575175"/>
          </a:xfrm>
        </p:spPr>
        <p:txBody>
          <a:bodyPr rtlCol="0"/>
          <a:lstStyle/>
          <a:p>
            <a:pPr rtl="0"/>
            <a:r>
              <a:rPr lang="ru-RU" dirty="0"/>
              <a:t>Подвижное (с помощью сустава)</a:t>
            </a:r>
          </a:p>
          <a:p>
            <a:pPr rtl="0"/>
            <a:r>
              <a:rPr lang="ru-RU" dirty="0" err="1"/>
              <a:t>Полуподвижное</a:t>
            </a:r>
            <a:r>
              <a:rPr lang="ru-RU" dirty="0"/>
              <a:t> (межпозвоночные диски)</a:t>
            </a:r>
          </a:p>
          <a:p>
            <a:pPr rtl="0"/>
            <a:r>
              <a:rPr lang="ru-RU" dirty="0"/>
              <a:t>Неподвижное (шовное, в черепе)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73EFDF-A53F-4E3F-AC9B-29773C11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6800" y="3430623"/>
            <a:ext cx="31432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дицинское оформление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52_TF02901024" id="{D3FB73DA-77DE-4484-8776-52724816BD57}" vid="{56BAE48E-6669-4001-8E1C-1E9B5D1EADDA}"/>
    </a:ext>
  </a:extLst>
</a:theme>
</file>

<file path=ppt/theme/theme2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стиле медицины (широкоэкранный формат)</Template>
  <TotalTime>15</TotalTime>
  <Words>124</Words>
  <Application>Microsoft Office PowerPoint</Application>
  <PresentationFormat>Широкоэкранный</PresentationFormat>
  <Paragraphs>25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Franklin Gothic Medium</vt:lpstr>
      <vt:lpstr>Медицинское оформление (16:9)</vt:lpstr>
      <vt:lpstr>Кости</vt:lpstr>
      <vt:lpstr>Строение костей. Самое основное.</vt:lpstr>
      <vt:lpstr>Вещество кости. Какие бывают?</vt:lpstr>
      <vt:lpstr>Есть ли у костей части?</vt:lpstr>
      <vt:lpstr>Какие бывают кости?</vt:lpstr>
      <vt:lpstr>Типы соединения костей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Кости</dc:title>
  <dc:creator>Анна Румянцева</dc:creator>
  <cp:lastModifiedBy>Анна Румянцева</cp:lastModifiedBy>
  <cp:revision>1</cp:revision>
  <dcterms:created xsi:type="dcterms:W3CDTF">2021-10-22T12:37:02Z</dcterms:created>
  <dcterms:modified xsi:type="dcterms:W3CDTF">2021-10-22T12:52:28Z</dcterms:modified>
</cp:coreProperties>
</file>