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Картинки по запросу осень в горах осет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4508" cy="6378699"/>
          </a:xfrm>
          <a:prstGeom prst="rect">
            <a:avLst/>
          </a:prstGeom>
          <a:noFill/>
        </p:spPr>
      </p:pic>
      <p:pic>
        <p:nvPicPr>
          <p:cNvPr id="4100" name="Picture 4" descr="Картинки по запросу коста хетагуров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2066925" cy="26384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5856" y="836712"/>
            <a:ext cx="3777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Хет</a:t>
            </a:r>
            <a:r>
              <a:rPr lang="en-US" sz="3600" b="1" dirty="0" smtClean="0">
                <a:solidFill>
                  <a:schemeClr val="bg1"/>
                </a:solidFill>
              </a:rPr>
              <a:t>æ</a:t>
            </a:r>
            <a:r>
              <a:rPr lang="ru-RU" sz="3600" b="1" dirty="0" err="1" smtClean="0">
                <a:solidFill>
                  <a:schemeClr val="bg1"/>
                </a:solidFill>
              </a:rPr>
              <a:t>гкаты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Къоста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556792"/>
            <a:ext cx="23619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i="1" dirty="0" smtClean="0"/>
          </a:p>
          <a:p>
            <a:r>
              <a:rPr lang="ru-RU" sz="3600" b="1" i="1" dirty="0" smtClean="0">
                <a:solidFill>
                  <a:schemeClr val="bg1"/>
                </a:solidFill>
              </a:rPr>
              <a:t>«</a:t>
            </a:r>
            <a:r>
              <a:rPr lang="ru-RU" sz="3600" b="1" dirty="0" smtClean="0">
                <a:solidFill>
                  <a:schemeClr val="bg1"/>
                </a:solidFill>
              </a:rPr>
              <a:t>Ф</a:t>
            </a:r>
            <a:r>
              <a:rPr lang="en-US" sz="3600" b="1" dirty="0" smtClean="0">
                <a:solidFill>
                  <a:schemeClr val="bg1"/>
                </a:solidFill>
              </a:rPr>
              <a:t>æ</a:t>
            </a:r>
            <a:r>
              <a:rPr lang="ru-RU" sz="3600" b="1" dirty="0" err="1" smtClean="0">
                <a:solidFill>
                  <a:schemeClr val="bg1"/>
                </a:solidFill>
              </a:rPr>
              <a:t>зз</a:t>
            </a:r>
            <a:r>
              <a:rPr lang="en-US" sz="3600" b="1" dirty="0" smtClean="0">
                <a:solidFill>
                  <a:schemeClr val="bg1"/>
                </a:solidFill>
              </a:rPr>
              <a:t>æ</a:t>
            </a:r>
            <a:r>
              <a:rPr lang="ru-RU" sz="3600" b="1" dirty="0" smtClean="0">
                <a:solidFill>
                  <a:schemeClr val="bg1"/>
                </a:solidFill>
              </a:rPr>
              <a:t>г»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mytravelgid.ru/wp-content/uploads/2015/09/otdyh-v-severnoj-osetii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5352" cy="6336704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412776"/>
            <a:ext cx="33843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Желтеют, темнеют Трава и кусты,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На скатах щербатых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Туманы густы.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Вот сжали, убрали Мы хлеб наконец; Колотят, молотят... Стричь будут овец. Садами, стадами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И хлебом полна,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О, как ты богата, Родная страна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260648"/>
            <a:ext cx="472296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cs typeface="Arial" pitchFamily="34" charset="0"/>
              </a:rPr>
              <a:t>КОСТА  ХЕТАГУРОВ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cs typeface="Arial" pitchFamily="34" charset="0"/>
              </a:rPr>
              <a:t>«ОСЕНЬ</a:t>
            </a:r>
            <a:r>
              <a:rPr lang="ru-RU" sz="4400" dirty="0" smtClean="0">
                <a:cs typeface="Arial" pitchFamily="34" charset="0"/>
              </a:rPr>
              <a:t>»</a:t>
            </a:r>
            <a:endParaRPr lang="ru-RU" sz="4400" dirty="0" smtClean="0"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Картинки по запросу осень в горах осет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Картинки по запросу осень в горах осет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Картинки по запросу осень в горах осет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94302" cy="626469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620688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Æ</a:t>
            </a:r>
            <a:r>
              <a:rPr lang="ru-RU" sz="3600" b="1" dirty="0" err="1" smtClean="0"/>
              <a:t>хс</a:t>
            </a:r>
            <a:r>
              <a:rPr lang="en-US" sz="3600" b="1" dirty="0" smtClean="0"/>
              <a:t>æ</a:t>
            </a:r>
            <a:r>
              <a:rPr lang="ru-RU" sz="3600" b="1" dirty="0" err="1" smtClean="0"/>
              <a:t>лы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ызгъ</a:t>
            </a:r>
            <a:r>
              <a:rPr lang="en-US" sz="3600" b="1" dirty="0" smtClean="0"/>
              <a:t>æ</a:t>
            </a:r>
            <a:r>
              <a:rPr lang="ru-RU" sz="3600" b="1" dirty="0" err="1" smtClean="0"/>
              <a:t>лы</a:t>
            </a:r>
            <a:r>
              <a:rPr lang="ru-RU" sz="3600" b="1" dirty="0" smtClean="0"/>
              <a:t>,</a:t>
            </a:r>
            <a:br>
              <a:rPr lang="ru-RU" sz="3600" b="1" dirty="0" smtClean="0"/>
            </a:br>
            <a:r>
              <a:rPr lang="ru-RU" sz="3600" b="1" dirty="0" smtClean="0"/>
              <a:t>Л</a:t>
            </a:r>
            <a:r>
              <a:rPr lang="en-US" sz="3600" b="1" dirty="0" smtClean="0"/>
              <a:t>æ</a:t>
            </a:r>
            <a:r>
              <a:rPr lang="ru-RU" sz="3600" b="1" dirty="0" err="1" smtClean="0"/>
              <a:t>джиртт</a:t>
            </a:r>
            <a:r>
              <a:rPr lang="en-US" sz="3600" b="1" dirty="0" smtClean="0"/>
              <a:t>æ</a:t>
            </a:r>
            <a:r>
              <a:rPr lang="ru-RU" sz="3600" b="1" dirty="0" smtClean="0"/>
              <a:t>г  </a:t>
            </a:r>
            <a:r>
              <a:rPr lang="ru-RU" sz="3600" b="1" dirty="0" err="1" smtClean="0"/>
              <a:t>ф</a:t>
            </a:r>
            <a:r>
              <a:rPr lang="en-US" sz="3600" b="1" dirty="0" smtClean="0"/>
              <a:t>æ</a:t>
            </a:r>
            <a:r>
              <a:rPr lang="ru-RU" sz="3600" b="1" dirty="0" smtClean="0"/>
              <a:t>бур…</a:t>
            </a:r>
            <a:br>
              <a:rPr lang="ru-RU" sz="3600" b="1" dirty="0" smtClean="0"/>
            </a:br>
            <a:r>
              <a:rPr lang="ru-RU" sz="3600" b="1" dirty="0" err="1" smtClean="0"/>
              <a:t>Мигъ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бады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ц</a:t>
            </a:r>
            <a:r>
              <a:rPr lang="en-US" sz="3600" b="1" dirty="0" smtClean="0"/>
              <a:t>æ</a:t>
            </a:r>
            <a:r>
              <a:rPr lang="ru-RU" sz="3600" b="1" dirty="0" err="1" smtClean="0"/>
              <a:t>гаты</a:t>
            </a:r>
            <a:r>
              <a:rPr lang="ru-RU" sz="3600" b="1" dirty="0" smtClean="0"/>
              <a:t>, —</a:t>
            </a:r>
            <a:br>
              <a:rPr lang="ru-RU" sz="3600" b="1" dirty="0" smtClean="0"/>
            </a:br>
            <a:r>
              <a:rPr lang="ru-RU" sz="3600" b="1" dirty="0" smtClean="0"/>
              <a:t>Н</a:t>
            </a:r>
            <a:r>
              <a:rPr lang="en-US" sz="3600" b="1" dirty="0" smtClean="0"/>
              <a:t>æ</a:t>
            </a:r>
            <a:r>
              <a:rPr lang="ru-RU" sz="3600" b="1" dirty="0" smtClean="0"/>
              <a:t> </a:t>
            </a:r>
            <a:r>
              <a:rPr lang="en-US" sz="3600" b="1" dirty="0" smtClean="0"/>
              <a:t> </a:t>
            </a:r>
            <a:r>
              <a:rPr lang="ru-RU" sz="3600" b="1" dirty="0" err="1" smtClean="0"/>
              <a:t>й</a:t>
            </a:r>
            <a:r>
              <a:rPr lang="en-US" sz="3600" b="1" dirty="0" smtClean="0"/>
              <a:t>æ</a:t>
            </a:r>
            <a:r>
              <a:rPr lang="ru-RU" sz="3600" b="1" dirty="0" smtClean="0"/>
              <a:t> </a:t>
            </a:r>
            <a:r>
              <a:rPr lang="en-US" sz="3600" b="1" dirty="0" smtClean="0"/>
              <a:t> </a:t>
            </a:r>
            <a:r>
              <a:rPr lang="ru-RU" sz="3600" b="1" dirty="0" err="1" smtClean="0"/>
              <a:t>тавы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хур</a:t>
            </a:r>
            <a:r>
              <a:rPr lang="ru-RU" sz="3600" b="1" dirty="0" smtClean="0"/>
              <a:t>…</a:t>
            </a:r>
            <a:endParaRPr lang="ru-RU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стоги сена осень в горах осетии"/>
          <p:cNvPicPr>
            <a:picLocks noChangeAspect="1" noChangeArrowheads="1"/>
          </p:cNvPicPr>
          <p:nvPr/>
        </p:nvPicPr>
        <p:blipFill>
          <a:blip r:embed="rId2" cstate="print"/>
          <a:srcRect r="1728"/>
          <a:stretch>
            <a:fillRect/>
          </a:stretch>
        </p:blipFill>
        <p:spPr bwMode="auto">
          <a:xfrm>
            <a:off x="251520" y="332656"/>
            <a:ext cx="8640960" cy="612068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Æ</a:t>
            </a:r>
            <a:r>
              <a:rPr lang="ru-RU" sz="3600" b="1" dirty="0" err="1" smtClean="0"/>
              <a:t>ркарстам</a:t>
            </a:r>
            <a:r>
              <a:rPr lang="ru-RU" sz="3600" b="1" dirty="0" smtClean="0"/>
              <a:t>, </a:t>
            </a:r>
            <a:r>
              <a:rPr lang="en-US" sz="3600" b="1" dirty="0" smtClean="0"/>
              <a:t>æ</a:t>
            </a:r>
            <a:r>
              <a:rPr lang="ru-RU" sz="3600" b="1" dirty="0" err="1" smtClean="0"/>
              <a:t>рластам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Н</a:t>
            </a:r>
            <a:r>
              <a:rPr lang="en-US" sz="3600" b="1" dirty="0" smtClean="0"/>
              <a:t>æ </a:t>
            </a:r>
            <a:r>
              <a:rPr lang="ru-RU" sz="3600" b="1" dirty="0" smtClean="0"/>
              <a:t>хорт</a:t>
            </a:r>
            <a:r>
              <a:rPr lang="en-US" sz="3600" b="1" dirty="0" smtClean="0"/>
              <a:t>æ, </a:t>
            </a:r>
            <a:r>
              <a:rPr lang="ru-RU" sz="3600" b="1" dirty="0" err="1" smtClean="0"/>
              <a:t>н</a:t>
            </a:r>
            <a:r>
              <a:rPr lang="en-US" sz="3600" b="1" dirty="0" smtClean="0"/>
              <a:t>æ </a:t>
            </a:r>
            <a:r>
              <a:rPr lang="ru-RU" sz="3600" b="1" dirty="0" err="1" smtClean="0"/>
              <a:t>хос</a:t>
            </a:r>
            <a:r>
              <a:rPr lang="ru-RU" sz="3600" b="1" dirty="0" smtClean="0"/>
              <a:t>…</a:t>
            </a:r>
            <a:br>
              <a:rPr lang="ru-RU" sz="3600" b="1" dirty="0" smtClean="0"/>
            </a:br>
            <a:r>
              <a:rPr lang="ru-RU" sz="3600" b="1" dirty="0" err="1" smtClean="0"/>
              <a:t>Чи</a:t>
            </a:r>
            <a:r>
              <a:rPr lang="ru-RU" sz="3600" b="1" dirty="0" smtClean="0"/>
              <a:t> кусы </a:t>
            </a:r>
            <a:r>
              <a:rPr lang="ru-RU" sz="3600" b="1" dirty="0" err="1" smtClean="0"/>
              <a:t>й</a:t>
            </a:r>
            <a:r>
              <a:rPr lang="en-US" sz="3600" b="1" dirty="0" smtClean="0"/>
              <a:t>æ </a:t>
            </a:r>
            <a:r>
              <a:rPr lang="ru-RU" sz="3600" b="1" dirty="0" err="1" smtClean="0"/>
              <a:t>мусы</a:t>
            </a:r>
            <a:r>
              <a:rPr lang="ru-RU" sz="3600" b="1" dirty="0" smtClean="0"/>
              <a:t>,</a:t>
            </a:r>
            <a:br>
              <a:rPr lang="ru-RU" sz="3600" b="1" dirty="0" smtClean="0"/>
            </a:br>
            <a:r>
              <a:rPr lang="ru-RU" sz="3600" b="1" dirty="0" err="1" smtClean="0"/>
              <a:t>Чи</a:t>
            </a:r>
            <a:r>
              <a:rPr lang="ru-RU" sz="3600" b="1" dirty="0" smtClean="0"/>
              <a:t> ’</a:t>
            </a:r>
            <a:r>
              <a:rPr lang="ru-RU" sz="3600" b="1" dirty="0" err="1" smtClean="0"/>
              <a:t>лвыны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й</a:t>
            </a:r>
            <a:r>
              <a:rPr lang="en-US" sz="3600" b="1" dirty="0" smtClean="0"/>
              <a:t>æ </a:t>
            </a:r>
            <a:r>
              <a:rPr lang="ru-RU" sz="3600" b="1" dirty="0" err="1" smtClean="0"/>
              <a:t>фос</a:t>
            </a:r>
            <a:r>
              <a:rPr lang="ru-RU" sz="3600" b="1" dirty="0" smtClean="0"/>
              <a:t>…</a:t>
            </a:r>
            <a:endParaRPr lang="ru-RU"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стада овец в гора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Хор </a:t>
            </a:r>
            <a:r>
              <a:rPr lang="ru-RU" sz="3600" b="1" dirty="0" err="1" smtClean="0"/>
              <a:t>бир</a:t>
            </a:r>
            <a:r>
              <a:rPr lang="en-US" sz="3600" b="1" dirty="0" smtClean="0"/>
              <a:t>æ, </a:t>
            </a:r>
            <a:r>
              <a:rPr lang="ru-RU" sz="3600" b="1" dirty="0" err="1" smtClean="0"/>
              <a:t>фос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бир</a:t>
            </a:r>
            <a:r>
              <a:rPr lang="en-US" sz="3600" b="1" dirty="0" smtClean="0"/>
              <a:t>æ</a:t>
            </a:r>
            <a:br>
              <a:rPr lang="en-US" sz="3600" b="1" dirty="0" smtClean="0"/>
            </a:br>
            <a:r>
              <a:rPr lang="ru-RU" sz="3600" b="1" dirty="0" err="1" smtClean="0"/>
              <a:t>Хуыцауы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ф</a:t>
            </a:r>
            <a:r>
              <a:rPr lang="en-US" sz="3600" b="1" dirty="0" smtClean="0"/>
              <a:t>æ</a:t>
            </a:r>
            <a:r>
              <a:rPr lang="ru-RU" sz="3600" b="1" dirty="0" err="1" smtClean="0"/>
              <a:t>рцы</a:t>
            </a:r>
            <a:r>
              <a:rPr lang="ru-RU" sz="3600" b="1" dirty="0" smtClean="0"/>
              <a:t>…</a:t>
            </a:r>
            <a:br>
              <a:rPr lang="ru-RU" sz="3600" b="1" dirty="0" smtClean="0"/>
            </a:br>
            <a:r>
              <a:rPr lang="ru-RU" sz="3600" b="1" dirty="0" smtClean="0"/>
              <a:t>Н</a:t>
            </a:r>
            <a:r>
              <a:rPr lang="en-US" sz="3600" b="1" dirty="0" smtClean="0"/>
              <a:t>æ </a:t>
            </a:r>
            <a:r>
              <a:rPr lang="ru-RU" sz="3600" b="1" dirty="0" err="1" smtClean="0"/>
              <a:t>хохб</a:t>
            </a:r>
            <a:r>
              <a:rPr lang="en-US" sz="3600" b="1" dirty="0" smtClean="0"/>
              <a:t>æ</a:t>
            </a:r>
            <a:r>
              <a:rPr lang="ru-RU" sz="3600" b="1" dirty="0" err="1" smtClean="0"/>
              <a:t>сты</a:t>
            </a:r>
            <a:r>
              <a:rPr lang="ru-RU" sz="3600" b="1" dirty="0" smtClean="0"/>
              <a:t> б</a:t>
            </a:r>
            <a:r>
              <a:rPr lang="en-US" sz="3600" b="1" dirty="0" smtClean="0"/>
              <a:t>æ</a:t>
            </a:r>
            <a:r>
              <a:rPr lang="ru-RU" sz="3600" b="1" dirty="0" err="1" smtClean="0"/>
              <a:t>ркад</a:t>
            </a:r>
            <a:r>
              <a:rPr lang="ru-RU" sz="3600" b="1" dirty="0" smtClean="0"/>
              <a:t>,</a:t>
            </a:r>
            <a:br>
              <a:rPr lang="ru-RU" sz="3600" b="1" dirty="0" smtClean="0"/>
            </a:br>
            <a:r>
              <a:rPr lang="ru-RU" sz="3600" b="1" dirty="0" err="1" smtClean="0"/>
              <a:t>Цы</a:t>
            </a:r>
            <a:r>
              <a:rPr lang="ru-RU" sz="3600" b="1" dirty="0" smtClean="0"/>
              <a:t>  </a:t>
            </a:r>
            <a:r>
              <a:rPr lang="ru-RU" sz="3600" b="1" dirty="0" err="1" smtClean="0"/>
              <a:t>диссаг</a:t>
            </a:r>
            <a:r>
              <a:rPr lang="ru-RU" sz="3600" b="1" dirty="0" smtClean="0"/>
              <a:t>  </a:t>
            </a:r>
            <a:r>
              <a:rPr lang="ru-RU" sz="3600" b="1" dirty="0" err="1" smtClean="0"/>
              <a:t>д</a:t>
            </a:r>
            <a:r>
              <a:rPr lang="en-US" sz="3600" b="1" dirty="0" smtClean="0"/>
              <a:t>æ,</a:t>
            </a:r>
            <a:r>
              <a:rPr lang="ru-RU" sz="3600" b="1" dirty="0" smtClean="0"/>
              <a:t> </a:t>
            </a:r>
            <a:r>
              <a:rPr lang="en-US" sz="3600" b="1" dirty="0" smtClean="0"/>
              <a:t> </a:t>
            </a:r>
            <a:r>
              <a:rPr lang="ru-RU" sz="3600" b="1" dirty="0" err="1" smtClean="0"/>
              <a:t>цы</a:t>
            </a:r>
            <a:r>
              <a:rPr lang="ru-RU" sz="3600" b="1" dirty="0" smtClean="0"/>
              <a:t>!..</a:t>
            </a:r>
            <a:endParaRPr lang="ru-RU" sz="36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81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29 каб</cp:lastModifiedBy>
  <cp:revision>10</cp:revision>
  <dcterms:created xsi:type="dcterms:W3CDTF">2016-10-13T15:36:54Z</dcterms:created>
  <dcterms:modified xsi:type="dcterms:W3CDTF">2016-10-14T07:23:30Z</dcterms:modified>
</cp:coreProperties>
</file>