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69" autoAdjust="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чка\Desktop\starshay-kosmicheskoe-priklychenie-luntik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" y="0"/>
            <a:ext cx="91348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5172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МАДОУ №304 группа №11</a:t>
            </a:r>
            <a:br>
              <a:rPr lang="ru-RU" sz="2000" dirty="0" smtClean="0"/>
            </a:br>
            <a:r>
              <a:rPr lang="ru-RU" sz="2000" dirty="0" smtClean="0"/>
              <a:t>Выполнил воспитатель </a:t>
            </a:r>
            <a:r>
              <a:rPr lang="ru-RU" sz="2000" dirty="0" err="1" smtClean="0"/>
              <a:t>Гелеверова</a:t>
            </a:r>
            <a:r>
              <a:rPr lang="ru-RU" sz="2000" dirty="0" smtClean="0"/>
              <a:t> Ю.Н.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6058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772400" cy="1470025"/>
          </a:xfrm>
        </p:spPr>
        <p:txBody>
          <a:bodyPr>
            <a:noAutofit/>
          </a:bodyPr>
          <a:lstStyle/>
          <a:p>
            <a:r>
              <a:rPr lang="ru-RU" sz="8800" i="1" dirty="0" smtClean="0"/>
              <a:t>ЦЕЛИ</a:t>
            </a:r>
            <a:endParaRPr lang="ru-RU" sz="8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284984"/>
            <a:ext cx="7088832" cy="2351112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Познакомить детей с российским праздником - День </a:t>
            </a:r>
            <a:r>
              <a:rPr lang="ru-RU" b="1" dirty="0">
                <a:solidFill>
                  <a:schemeClr val="tx1"/>
                </a:solidFill>
              </a:rPr>
              <a:t>космонавтики</a:t>
            </a:r>
            <a:r>
              <a:rPr lang="ru-RU" dirty="0">
                <a:solidFill>
                  <a:schemeClr val="tx1"/>
                </a:solidFill>
              </a:rPr>
              <a:t>. Расширять и углублять знания детей о </a:t>
            </a:r>
            <a:r>
              <a:rPr lang="ru-RU" b="1" dirty="0">
                <a:solidFill>
                  <a:schemeClr val="tx1"/>
                </a:solidFill>
              </a:rPr>
              <a:t>космосе</a:t>
            </a:r>
            <a:r>
              <a:rPr lang="ru-RU" dirty="0">
                <a:solidFill>
                  <a:schemeClr val="tx1"/>
                </a:solidFill>
              </a:rPr>
              <a:t>, о первом человеке, полетевшем в </a:t>
            </a:r>
            <a:r>
              <a:rPr lang="ru-RU" b="1" dirty="0">
                <a:solidFill>
                  <a:schemeClr val="tx1"/>
                </a:solidFill>
              </a:rPr>
              <a:t>космос</a:t>
            </a:r>
            <a:r>
              <a:rPr lang="ru-RU" dirty="0">
                <a:solidFill>
                  <a:schemeClr val="tx1"/>
                </a:solidFill>
              </a:rPr>
              <a:t>, о празднике. </a:t>
            </a:r>
          </a:p>
        </p:txBody>
      </p:sp>
    </p:spTree>
    <p:extLst>
      <p:ext uri="{BB962C8B-B14F-4D97-AF65-F5344CB8AC3E}">
        <p14:creationId xmlns:p14="http://schemas.microsoft.com/office/powerpoint/2010/main" val="374437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космонавт</a:t>
            </a:r>
            <a:endParaRPr lang="ru-RU" dirty="0"/>
          </a:p>
        </p:txBody>
      </p:sp>
      <p:pic>
        <p:nvPicPr>
          <p:cNvPr id="2050" name="Picture 2" descr="C:\Users\Юличка\Desktop\86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565" y="1600200"/>
            <a:ext cx="335487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62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личка\Desktop\сад\фото сад\IMG-20190410-WA0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Юличка\Desktop\сад\фото сад\IMG-20190410-WA0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64704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Юличка\Desktop\сад\фото сад\IMG-20190410-WA00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312" y="3429000"/>
            <a:ext cx="3800872" cy="285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89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личка\Desktop\сад\фото сад\IMG-20190410-WA0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06970"/>
            <a:ext cx="3024336" cy="381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Юличка\Desktop\сад\фото сад\IMG-20190403-WA0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09685"/>
            <a:ext cx="46085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гости к нам пришел Незнайка.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18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Солнечная система</a:t>
            </a:r>
            <a:endParaRPr lang="ru-RU" dirty="0"/>
          </a:p>
        </p:txBody>
      </p:sp>
      <p:pic>
        <p:nvPicPr>
          <p:cNvPr id="5122" name="Picture 2" descr="C:\Users\Юличка\Desktop\сад\фото сад\IMG-20190408-WA0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06489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3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Собираем метеорит.</a:t>
            </a:r>
            <a:endParaRPr lang="ru-RU" dirty="0"/>
          </a:p>
        </p:txBody>
      </p:sp>
      <p:pic>
        <p:nvPicPr>
          <p:cNvPr id="6147" name="Picture 3" descr="C:\Users\Юличка\Desktop\сад\фото сад\IMG-20190410-WA0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Юличка\Desktop\сад\фото сад\IMG-20190410-WA0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92896"/>
            <a:ext cx="5097016" cy="382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20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Рассматривание иллюстраций.</a:t>
            </a:r>
            <a:endParaRPr lang="ru-RU" dirty="0"/>
          </a:p>
        </p:txBody>
      </p:sp>
      <p:pic>
        <p:nvPicPr>
          <p:cNvPr id="7170" name="Picture 2" descr="C:\Users\Юличка\Desktop\сад\фото сад\20190403_153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61" y="1700808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Юличка\Desktop\сад\фото сад\20190403_1531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92896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Юличка\Desktop\сад\фото сад\20190403_1531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45" y="4077140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74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Юличка\Desktop\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47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31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МАДОУ №304 группа №11 Выполнил воспитатель Гелеверова Ю.Н.</vt:lpstr>
      <vt:lpstr>ЦЕЛИ</vt:lpstr>
      <vt:lpstr>Первый космонавт</vt:lpstr>
      <vt:lpstr>Презентация PowerPoint</vt:lpstr>
      <vt:lpstr>В гости к нам пришел Незнайка.</vt:lpstr>
      <vt:lpstr>Солнечная система</vt:lpstr>
      <vt:lpstr>Собираем метеорит.</vt:lpstr>
      <vt:lpstr>Рассматривание иллюстраций.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Гелеверова</dc:creator>
  <cp:lastModifiedBy>Юлия Гелеверова</cp:lastModifiedBy>
  <cp:revision>5</cp:revision>
  <dcterms:created xsi:type="dcterms:W3CDTF">2019-04-11T08:08:11Z</dcterms:created>
  <dcterms:modified xsi:type="dcterms:W3CDTF">2019-04-11T08:58:37Z</dcterms:modified>
</cp:coreProperties>
</file>