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3" r:id="rId4"/>
    <p:sldId id="261" r:id="rId5"/>
    <p:sldId id="256" r:id="rId6"/>
    <p:sldId id="257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D%D0%B2%D0%BE%D0%BB%D1%8E%D1%86%D0%B8%D1%8F" TargetMode="External"/><Relationship Id="rId7" Type="http://schemas.openxmlformats.org/officeDocument/2006/relationships/hyperlink" Target="https://kk.wikipedia.org/wiki/%D0%91%D0%B0%D0%BB%D1%8B%D2%9B_%D0%B0%D1%83%D0%BB%D0%B0%D1%83" TargetMode="External"/><Relationship Id="rId2" Type="http://schemas.openxmlformats.org/officeDocument/2006/relationships/hyperlink" Target="https://kk.wikipedia.org/wiki/%D0%A2%D0%B0%D0%B9%D0%BF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k.wikipedia.org/wiki/%D0%90%D2%A3" TargetMode="External"/><Relationship Id="rId5" Type="http://schemas.openxmlformats.org/officeDocument/2006/relationships/hyperlink" Target="https://kk.wikipedia.org/wiki/%D0%9A%D2%AF%D0%B7%D0%B5%D1%82%D1%83" TargetMode="External"/><Relationship Id="rId4" Type="http://schemas.openxmlformats.org/officeDocument/2006/relationships/hyperlink" Target="https://kk.wikipedia.org/w/index.php?title=%D0%9C%D0%B0%D0%BB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iki/%D0%95%D1%81%D1%96%D0%BA_%D0%90%D0%BB%D1%82%D1%8B%D0%BD_%D0%B0%D0%B4%D0%B0%D0%BC%D1%8B" TargetMode="External"/><Relationship Id="rId13" Type="http://schemas.openxmlformats.org/officeDocument/2006/relationships/hyperlink" Target="https://kk.wikipedia.org/wiki/%D0%9A%D0%B5%D0%BC%D0%B5%D0%BB_%D0%90%D2%9B%D1%8B%D1%88%D0%B5%D0%B2" TargetMode="External"/><Relationship Id="rId3" Type="http://schemas.openxmlformats.org/officeDocument/2006/relationships/hyperlink" Target="https://kk.wikipedia.org/wiki/1970" TargetMode="External"/><Relationship Id="rId7" Type="http://schemas.openxmlformats.org/officeDocument/2006/relationships/hyperlink" Target="https://kk.wikipedia.org/wiki/%D0%97%D0%B8%D1%80%D0%B0%D1%82" TargetMode="External"/><Relationship Id="rId12" Type="http://schemas.openxmlformats.org/officeDocument/2006/relationships/hyperlink" Target="https://kk.wikipedia.org/wiki/196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k.wikipedia.org/wiki/%D0%9A%D3%A9%D1%81%D0%B5%D0%BC" TargetMode="External"/><Relationship Id="rId11" Type="http://schemas.openxmlformats.org/officeDocument/2006/relationships/hyperlink" Target="https://kk.wikipedia.org/wiki/%D0%A2%D0%B5%D0%BC%D1%96%D1%80_%D0%B4%D3%99%D1%83%D1%96%D1%80%D1%96" TargetMode="External"/><Relationship Id="rId5" Type="http://schemas.openxmlformats.org/officeDocument/2006/relationships/hyperlink" Target="https://kk.wikipedia.org/wiki/%D0%A1%D0%B0%D2%9B%D1%82%D0%B0%D1%80" TargetMode="External"/><Relationship Id="rId10" Type="http://schemas.openxmlformats.org/officeDocument/2006/relationships/hyperlink" Target="https://kk.wikipedia.org/w/index.php?title=%D0%95%D1%81%D1%96%D0%BA_%D3%A9%D0%B7%D0%B5%D0%BD%D1%96&amp;action=edit&amp;redlink=1" TargetMode="External"/><Relationship Id="rId4" Type="http://schemas.openxmlformats.org/officeDocument/2006/relationships/hyperlink" Target="https://kk.wikipedia.org/wiki/%D0%95%D1%81%D1%96%D0%BA" TargetMode="External"/><Relationship Id="rId9" Type="http://schemas.openxmlformats.org/officeDocument/2006/relationships/hyperlink" Target="https://kk.wikipedia.org/wiki/%D0%90%D0%BB%D0%BC%D0%B0%D1%82%D1%8B_%D0%BE%D0%B1%D0%BB%D1%8B%D1%81%D1%8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1%D0%B0%D2%9B%D0%B0%D0%BB%D0%B0%D1%80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s://kk.wikipedia.org/wiki/%D0%A1%D1%83%D1%80%D0%B5%D1%82:Issyk_Golden_Cataphract_Warrior.jpg" TargetMode="External"/><Relationship Id="rId4" Type="http://schemas.openxmlformats.org/officeDocument/2006/relationships/hyperlink" Target="https://kk.wikipedia.org/w/index.php?title=%D0%9A%D0%B0%D1%82%D0%B0%D1%84%D1%80%D0%B0%D0%BA%D1%82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kk.wikipedia.org/w/index.php?title=%D0%96%D0%B5%D1%82%D1%96%D1%81%D1%83_%D0%B0%D1%80%D1%85%D0%B5%D0%BE%D0%BB%D0%BE%D0%B3%D0%B8%D1%8F%D0%BB%D1%8B%D2%9B_%D1%8D%D0%BA%D1%81%D0%BF%D0%B5%D0%B4%D0%B8%D1%86%D0%B8%D1%8F%D1%81%D1%8B&amp;action=edit&amp;redlink=1" TargetMode="External"/><Relationship Id="rId3" Type="http://schemas.openxmlformats.org/officeDocument/2006/relationships/hyperlink" Target="https://kk.wikipedia.org/wiki/%D0%A1%D0%B0%D2%9B" TargetMode="External"/><Relationship Id="rId7" Type="http://schemas.openxmlformats.org/officeDocument/2006/relationships/hyperlink" Target="https://kk.wikipedia.org/w/index.php?title=%D0%95%D1%81%D1%96%D0%BA_%D3%A9%D0%B7%D0%B5%D0%BD%D1%96&amp;action=edit&amp;redlink=1" TargetMode="External"/><Relationship Id="rId12" Type="http://schemas.openxmlformats.org/officeDocument/2006/relationships/hyperlink" Target="https://kk.wikipedia.org/w/index.php?title=%D2%AE%D0%BB%D0%BA%D0%B5%D0%BD_%D0%95%D1%81%D1%96%D0%BA_%D2%9B%D0%BE%D1%80%D1%8B%D0%BC%D1%8B&amp;action=edit&amp;redlink=1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k.wikipedia.org/wiki/%D0%95%D1%81%D1%96%D0%BA_%D2%9B%D0%B0%D0%BB%D0%B0%D1%81%D1%8B" TargetMode="External"/><Relationship Id="rId11" Type="http://schemas.openxmlformats.org/officeDocument/2006/relationships/hyperlink" Target="https://kk.wikipedia.org/w/index.php?title=%D0%90.%D0%93._%D0%9C%D0%B0%D0%BA%D1%81%D0%B8%D0%BC%D0%BE%D0%B2%D0%B0%D0%BB%D0%B0%D1%80&amp;action=edit&amp;redlink=1" TargetMode="External"/><Relationship Id="rId5" Type="http://schemas.openxmlformats.org/officeDocument/2006/relationships/hyperlink" Target="https://kk.wikipedia.org/wiki/%D0%95%D2%A3%D0%B1%D0%B5%D0%BA%D1%88%D1%96%D2%9B%D0%B0%D0%B7%D0%B0%D2%9B_%D0%B0%D1%83%D0%B4%D0%B0%D0%BD%D1%8B" TargetMode="External"/><Relationship Id="rId10" Type="http://schemas.openxmlformats.org/officeDocument/2006/relationships/hyperlink" Target="https://kk.wikipedia.org/w/index.php?title=%D0%91.%D0%9D%D2%B1%D1%80%D0%BC%D2%B1%D1%85%D0%B0%D0%BD%D0%B1%D0%B5%D1%82%D0%BE%D0%B2&amp;action=edit&amp;redlink=1" TargetMode="External"/><Relationship Id="rId4" Type="http://schemas.openxmlformats.org/officeDocument/2006/relationships/hyperlink" Target="https://kk.wikipedia.org/wiki/%D0%90%D0%BB%D0%BC%D0%B0%D1%82%D1%8B_%D0%BE%D0%B1%D0%BB%D1%8B%D1%81%D1%8B" TargetMode="External"/><Relationship Id="rId9" Type="http://schemas.openxmlformats.org/officeDocument/2006/relationships/hyperlink" Target="https://kk.wikipedia.org/w/index.php?title=%D0%9A.%D0%90%D2%9B%D1%8B%D1%88%D0%B5%D0%B2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upload.wikimedia.org/wikipedia/kk/1/16/%D0%9A%D3%A9%D1%88%D0%BF%D0%B5%D0%BB%D1%96%D0%BB%D1%96%D0%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42" y="1295400"/>
            <a:ext cx="8552958" cy="5029200"/>
          </a:xfrm>
          <a:prstGeom prst="rect">
            <a:avLst/>
          </a:prstGeom>
          <a:noFill/>
        </p:spPr>
      </p:pic>
      <p:sp>
        <p:nvSpPr>
          <p:cNvPr id="4" name="Блок-схема: перфолента 3"/>
          <p:cNvSpPr/>
          <p:nvPr/>
        </p:nvSpPr>
        <p:spPr>
          <a:xfrm>
            <a:off x="1752600" y="304800"/>
            <a:ext cx="5105400" cy="762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Көшпенділер   мәдениеті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kk/thumb/0/05/%D0%9A%D3%A9%D1%88.jpg/500px-%D0%9A%D3%A9%D1%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143000"/>
            <a:ext cx="3429000" cy="5715000"/>
          </a:xfrm>
          <a:prstGeom prst="rect">
            <a:avLst/>
          </a:prstGeom>
          <a:noFill/>
        </p:spPr>
      </p:pic>
      <p:pic>
        <p:nvPicPr>
          <p:cNvPr id="1028" name="Picture 4" descr="https://img.youtube.com/vi/tsuSMmI5sOw/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4876800" cy="5715000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1295400" y="0"/>
            <a:ext cx="6400800" cy="990600"/>
          </a:xfrm>
          <a:prstGeom prst="wave">
            <a:avLst>
              <a:gd name="adj1" fmla="val 12500"/>
              <a:gd name="adj2" fmla="val 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Қазақстан жеріндегі дәстүрлі шаруашылық-мәдени типтері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img.mycdn.me/getImage?disableStub=true&amp;type=VIDEO_S_720&amp;url=http%3A%2F%2Fi.ytimg.com%2Fvi%2FHsKjBchZ4Uw%2F0.jpg&amp;signatureToken=3ymi-CIzd7fGicVGI5m0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010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68580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Көшпелілік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көшпелі халықтардың тарихи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қалыптасқан әлеуметтік-экономикалық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шаруашылық-мәдени типі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Біздің заманымыздан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бұрынғы екі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мыңыншы жылдықта еуразиялық және афроазиялық аридтік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аймақта қалыптасты.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Көшпелілік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 tooltip="Тайпа"/>
              </a:rPr>
              <a:t>тайпалық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одақтар құрылған кезден-ақ өнім өндіру шаруашылығы ретінде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орнығып,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3" tooltip="Эволюция"/>
              </a:rPr>
              <a:t>эволюциялық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жолмен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Көшпелілер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 tooltip="Мал (мұндай бет жоқ)"/>
              </a:rPr>
              <a:t>мал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жаюдың тәсілдерін жетілдіре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игерілмей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жатқан жерлерді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пайдаға асыруға қолайлы жағдай туғызды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Әрдайым көшіп-қонуға дайын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отырған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көшпелілері үшін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 tooltip="Күзету"/>
              </a:rPr>
              <a:t>күзету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 tooltip="Аң"/>
              </a:rPr>
              <a:t>аң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 tooltip="Балық аулау"/>
              </a:rPr>
              <a:t>балық аулау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тұрмыстың дағдылы машығына айналды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Көшпелілер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туралы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түсінік алдымен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отырықшы халықтар арасында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қалыптасты.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Б.з.д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ғасырда өмір сүрген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тарихшы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Геродот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көшпелі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скиф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тайпаларының тұрмысын мадақтап жазды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Көшпелілердің табиғат аясындағы өмірін басқа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 антик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тарихшылар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философтар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орта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ғасырлар ойшылдары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сипаттады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Оларға табиғаттың төл баласы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сияқты көшпелілер өмірі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таза,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қулық-сұмдықтан, отырықшы-қалалық өркениеттің жаман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қасиеттерінен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көрінді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d/d1/Golden_Man_in_Central_State_Museum_of_the_Republic_of_Kazakhstan.jpg/320px-Golden_Man_in_Central_State_Museum_of_the_Republic_of_Kazakhs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04800"/>
            <a:ext cx="4267200" cy="6248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5943600"/>
            <a:ext cx="3174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Қазақстан Орталық мұражайы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295400"/>
            <a:ext cx="3733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«Алтын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 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tooltip="1970"/>
              </a:rPr>
              <a:t>1970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-ші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жылдарының басында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 tooltip="Есік"/>
              </a:rPr>
              <a:t>Есік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қорғанында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 tooltip="Сақтар"/>
              </a:rPr>
              <a:t>сақтар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тайпасының жас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6" tooltip="Көсем"/>
              </a:rPr>
              <a:t>көсемінің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7" tooltip="Зират"/>
              </a:rPr>
              <a:t>зираты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  <a:hlinkClick r:id="rId8"/>
              </a:rPr>
              <a:t>[1]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Дәлірек айтқанда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 tooltip="Алматы облысы"/>
              </a:rPr>
              <a:t>Алматы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 tooltip="Алматы облысы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 tooltip="Алматы облысы"/>
              </a:rPr>
              <a:t>облысы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4" tooltip="Есік"/>
              </a:rPr>
              <a:t>Есік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қаласының солтүстігіндегі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 tooltip="Есік өзені (мұндай бет жоқ)"/>
              </a:rPr>
              <a:t>Есік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 tooltip="Есік өзені (мұндай бет жоқ)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0" tooltip="Есік өзені (мұндай бет жоқ)"/>
              </a:rPr>
              <a:t>өзенінің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сол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жақ жағалауындағы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1" tooltip="Темір дәуірі"/>
              </a:rPr>
              <a:t>темір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1" tooltip="Темір дәуірі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1" tooltip="Темір дәуірі"/>
              </a:rPr>
              <a:t>дәуірінен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сақталған сақ обасынан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табылған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алтын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киімді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сақ жауынгерінің мүрдесі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2" tooltip="1969"/>
              </a:rPr>
              <a:t>1969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tooltip="1970"/>
              </a:rPr>
              <a:t>1970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археолог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3" tooltip="Кемел Ақышев"/>
              </a:rPr>
              <a:t>К.А.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13" tooltip="Кемел Ақышев"/>
              </a:rPr>
              <a:t>Ақышев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тапқан.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tamp of Kazakhstan 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3733800" cy="6019800"/>
          </a:xfrm>
          <a:prstGeom prst="rect">
            <a:avLst/>
          </a:prstGeom>
          <a:noFill/>
        </p:spPr>
      </p:pic>
      <p:pic>
        <p:nvPicPr>
          <p:cNvPr id="15364" name="Picture 4" descr="Coin of Kazakhstan 025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143000"/>
            <a:ext cx="4791075" cy="51530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62400" y="228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Сақ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ханзадасы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диаметрі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60 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биіктігі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 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обаның астындағы шырша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бөренелерден жасалған ағаш қабірге қойылған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 kurgan at Issy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914400"/>
            <a:ext cx="5257800" cy="5153026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600200"/>
            <a:ext cx="48006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15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  <a:hlinkClick r:id="rId3" tooltip="Сақалар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charset="0"/>
              <a:cs typeface="Arial" charset="0"/>
              <a:hlinkClick r:id="rId3" tooltip="Сақалар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  <a:hlinkClick r:id="rId3" tooltip="Сақалар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Сақалар"/>
              </a:rPr>
              <a:t>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Сақалар"/>
              </a:rPr>
              <a:t>Сақалар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көсемінің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 tooltip="Катафракт (мұндай бет жоқ)"/>
              </a:rPr>
              <a:t>катафракт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сауыт-сайманына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бейнелі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алтын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қабырышақпен оқаланған тері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сауыты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Есік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обасы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</a:p>
        </p:txBody>
      </p:sp>
      <p:pic>
        <p:nvPicPr>
          <p:cNvPr id="14342" name="Picture 6" descr="https://upload.wikimedia.org/wikipedia/commons/thumb/5/56/Issyk_Golden_Cataphract_Warrior.jpg/100px-Issyk_Golden_Cataphract_Warrior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990600"/>
            <a:ext cx="2514600" cy="389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upload.wikimedia.org/wikipedia/kk/thumb/6/6e/Mapofsaks.jpg/350px-Mapofsa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617982"/>
            <a:ext cx="3429000" cy="57066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94692"/>
            <a:ext cx="533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Есік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 tooltip="Сақ"/>
              </a:rPr>
              <a:t>сақ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дәуірінен сақталған ескерткіш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б.з.б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5 —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ғасырлар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 tooltip="Алматы облысы"/>
              </a:rPr>
              <a:t>Алматы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tooltip="Алматы облысы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4" tooltip="Алматы облысы"/>
              </a:rPr>
              <a:t>облысы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5" tooltip="Еңбекшіқазақ ауданы"/>
              </a:rPr>
              <a:t>Еңбекшіқазақ ауданының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орталығы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6" tooltip="Есік қаласы"/>
              </a:rPr>
              <a:t>Есік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tooltip="Есік қаласы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6" tooltip="Есік қаласы"/>
              </a:rPr>
              <a:t>қаласының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маңында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7" tooltip="Есік өзені (мұндай бет жоқ)"/>
              </a:rPr>
              <a:t>Есік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tooltip="Есік өзені (мұндай бет жоқ)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7" tooltip="Есік өзені (мұндай бет жоқ)"/>
              </a:rPr>
              <a:t>өзенінің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жағалауында орналасқан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1969 — 70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8" tooltip="Жетісу археологиялық экспедициясы (мұндай бет жоқ)"/>
              </a:rPr>
              <a:t>Жетісу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 tooltip="Жетісу археологиялық экспедициясы (мұндай бет жоқ)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8" tooltip="Жетісу археологиялық экспедициясы (мұндай бет жоқ)"/>
              </a:rPr>
              <a:t>археологиялық экспедициясы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9" tooltip="К.Ақышев (мұндай бет жоқ)"/>
              </a:rPr>
              <a:t>К.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9" tooltip="К.Ақышев (мұндай бет жоқ)"/>
              </a:rPr>
              <a:t>Ақышев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мүшелері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0" tooltip="Б.Нұрмұханбетов (мұндай бет жоқ)"/>
              </a:rPr>
              <a:t>Б.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0" tooltip="Б.Нұрмұханбетов (мұндай бет жоқ)"/>
              </a:rPr>
              <a:t>Нұрмұханбетов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1" tooltip="А.Г. Максимовалар (мұндай бет жоқ)"/>
              </a:rPr>
              <a:t>А.Г.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1" tooltip="А.Г. Максимовалар (мұндай бет жоқ)"/>
              </a:rPr>
              <a:t>Максимовалар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маңдағы сақ дәуірінен сақталған обалар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топқа бөлінеді.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Мұның ішінде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көрнектісі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2" tooltip="Үлкен Есік қорымы (мұндай бет жоқ)"/>
              </a:rPr>
              <a:t>үлкен Есік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2" tooltip="Үлкен Есік қорымы (мұндай бет жоқ)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2" tooltip="Үлкен Есік қорымы (мұндай бет жоқ)"/>
              </a:rPr>
              <a:t>қорымы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Қорым құрамында солтүстіктен оңтүстікке созыла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км²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жатқан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топырақ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диаметрі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30 — 90 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биіктігі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— 15 м) оба бар.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бұлардың қатты тоналған үшеуінен заттай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кездеспеген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Төртіншісінен үлкен төртбұрышты қабір ішіне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батысқа қарата 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мүрдесі, темір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түйреуіш, көптеген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алтын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жапсырмалар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біздің заманымыздан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V-IV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ғасырларда өмір сүрген сақ тайпаларының тарихы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мәдениетінен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көрнекті ескерткіш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мыңнан астам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бұйымдардың көбі алтыннан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reksiz.org/sabati-edisi-sra-jauap-ojin-elektrondi-ouli-sabati-tipi-jaa-fi/198616_html_518d1b5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2296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336</Words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2017-09-25T09:40:30Z</dcterms:created>
  <dcterms:modified xsi:type="dcterms:W3CDTF">2017-09-26T06:00:23Z</dcterms:modified>
</cp:coreProperties>
</file>