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7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формация разгром церк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ряд: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основные положения англиканской церкви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23162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глава церкви – король;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уменьшение числа церковных праздников;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удешевление церковных обрядов;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конфискация церковных земель;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проповедь на английском языке;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упрощение церковных обрядов.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ряд: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противников Реформации в Англии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93" y="1593420"/>
            <a:ext cx="391740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1938992"/>
            <a:ext cx="5226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специальной комиссии для искоренения ереси;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провела через парламент решение о восстановлении над Англией папской власти;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сжигание противников католицизма;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процветание шпионажа и доносительства;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через парламент закона о частичном возвращении церкви ее земель.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38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последователем Генриха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Какие мероприятия проводились?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Учебник: стр. 119 - 122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04547"/>
            <a:ext cx="3923928" cy="562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04864"/>
            <a:ext cx="4788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церковная служба велась на английском языке;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пышные обряды и многочисленные праздники отменялись;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 единства страны, и не допущение разжигания религиозных войн;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сформировалась англиканская церковь.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86248"/>
              </p:ext>
            </p:extLst>
          </p:nvPr>
        </p:nvGraphicFramePr>
        <p:xfrm>
          <a:off x="571506" y="836712"/>
          <a:ext cx="8208912" cy="5006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5175"/>
                <a:gridCol w="2412100"/>
                <a:gridCol w="2581637"/>
              </a:tblGrid>
              <a:tr h="53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1534 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Генрих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 папы римского в разводе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Генриха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Екатериной Арагонской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Особенность Реформации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Реформация проходила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«сверху» – по воле короля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6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Генрих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Елизавета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91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конфискация церковных земель и принудительное закрытие многих монастырей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церковная служба велась на английском языке;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пышные обряды и многочисленные праздники отменялись;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единства страны, и не допущение разжигания религиозных войн;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8157" y="0"/>
            <a:ext cx="643624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Реформация в Англии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341897"/>
              </p:ext>
            </p:extLst>
          </p:nvPr>
        </p:nvGraphicFramePr>
        <p:xfrm>
          <a:off x="551825" y="1412776"/>
          <a:ext cx="8208912" cy="4128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5175"/>
                <a:gridCol w="4993737"/>
              </a:tblGrid>
              <a:tr h="1053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положения англиканской церкви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глава церкви – король;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уменьшение числа церковных праздников;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удешевление церковных обрядов;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конфискация церковных земель;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проповедь на английском языке;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упрощение церковных обрядов.</a:t>
                      </a:r>
                    </a:p>
                    <a:p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Противники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Мария Кровавая, Филипп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0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Сформировалась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англиканская церковь, усиление абсолютизма в Англии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8157" y="0"/>
            <a:ext cx="643624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Реформация в Англии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2" y="-507"/>
            <a:ext cx="8352311" cy="68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Задачи: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- выделить особенности Реформации в Англии по сравнению с Реформацией в Германии;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- о</a:t>
            </a:r>
            <a:r>
              <a:rPr lang="ru-RU" sz="3200" dirty="0" smtClean="0">
                <a:solidFill>
                  <a:schemeClr val="tx1"/>
                </a:solidFill>
              </a:rPr>
              <a:t>пределить основные положения англиканской </a:t>
            </a:r>
            <a:r>
              <a:rPr lang="ru-RU" sz="3200" dirty="0">
                <a:solidFill>
                  <a:schemeClr val="tx1"/>
                </a:solidFill>
              </a:rPr>
              <a:t>церкви;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- в</a:t>
            </a:r>
            <a:r>
              <a:rPr lang="ru-RU" sz="3200" dirty="0" smtClean="0">
                <a:solidFill>
                  <a:schemeClr val="tx1"/>
                </a:solidFill>
              </a:rPr>
              <a:t>ыявить противников Реформации в Англии;</a:t>
            </a:r>
            <a:endParaRPr lang="ru-RU" sz="3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- познакомиться с </a:t>
            </a:r>
            <a:r>
              <a:rPr lang="ru-RU" sz="3200" dirty="0" smtClean="0">
                <a:solidFill>
                  <a:schemeClr val="tx1"/>
                </a:solidFill>
              </a:rPr>
              <a:t>результатами Реформации в Англии.</a:t>
            </a:r>
            <a:endParaRPr lang="ru-RU" sz="3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901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>
                <a:solidFill>
                  <a:schemeClr val="tx1"/>
                </a:solidFill>
              </a:rPr>
              <a:t>Цель: 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зучить особенности процесса Реформации в Англии.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Проблема: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Реформации усилился авторитет абсолютизма?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33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32" y="-3577"/>
            <a:ext cx="91440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Реформации в Англии связано с именем: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Филипп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Елизаветы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Тюдор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Марии Стюарт	4) Генриха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Тюдора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протестантской церкви в Англии является то, что она подчиняется: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королю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пресвитерам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князьям	4) папе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римскому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Огромный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флот, известный под названием «Непобедимая армада», принадлежал: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Португалии	3) Испании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Франции	4)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Реформация в Англии помогла </a:t>
            </a:r>
            <a:r>
              <a:rPr lang="ru-RU" sz="4000" b="1" dirty="0" smtClean="0">
                <a:solidFill>
                  <a:schemeClr val="tx1"/>
                </a:solidFill>
              </a:rPr>
              <a:t>укреплению абсолютной </a:t>
            </a:r>
            <a:r>
              <a:rPr lang="ru-RU" sz="4000" dirty="0" smtClean="0">
                <a:solidFill>
                  <a:schemeClr val="tx1"/>
                </a:solidFill>
              </a:rPr>
              <a:t>королевской власти. Государство стало сильнее, достигло успехов в развитии хозяйства, в морской торговле.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254" y="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Особенностью Реформации в Англии является то, что она началась по воле: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папы римского	3) короля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парламента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4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народа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распространения Реформации в Англии: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укрепился абсолютизм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ускорилась централизация государства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начались длительные религиозные войны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замедлилось экономическое развитие страны.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1692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1.-4; 2.-1; 3.-3; 4.-3; 5.-1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13, приготовить сообщение о пиратах Дрейке и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Хоукинсе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Проблема: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Реформации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усилился абсолютизм в Англии?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34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>
                <a:solidFill>
                  <a:schemeClr val="tx1"/>
                </a:solidFill>
              </a:rPr>
              <a:t>Цель: 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зучить особенности процесса Реформации в Англии.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412875"/>
            <a:ext cx="6840537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000" b="1" dirty="0" smtClean="0"/>
              <a:t>Тема урока: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204864"/>
            <a:ext cx="7772400" cy="1736725"/>
          </a:xfrm>
        </p:spPr>
        <p:txBody>
          <a:bodyPr/>
          <a:lstStyle/>
          <a:p>
            <a:pPr marL="182880" indent="0" algn="ctr" eaLnBrk="1" hangingPunct="1">
              <a:buNone/>
              <a:defRPr/>
            </a:pPr>
            <a:r>
              <a:rPr lang="ru-RU" alt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Королевская власть и Реформация в Англии. Борьба за господство на морях.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439863" y="188913"/>
            <a:ext cx="6264275" cy="9366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00"/>
                </a:solidFill>
              </a:rPr>
              <a:t>Новая история. 7 класс</a:t>
            </a:r>
          </a:p>
        </p:txBody>
      </p:sp>
    </p:spTree>
    <p:extLst>
      <p:ext uri="{BB962C8B-B14F-4D97-AF65-F5344CB8AC3E}">
        <p14:creationId xmlns:p14="http://schemas.microsoft.com/office/powerpoint/2010/main" val="7233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Задачи: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- выделить особенности Реформации в Англии по сравнению с Реформацией в Германии;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- о</a:t>
            </a:r>
            <a:r>
              <a:rPr lang="ru-RU" sz="3200" dirty="0" smtClean="0">
                <a:solidFill>
                  <a:schemeClr val="tx1"/>
                </a:solidFill>
              </a:rPr>
              <a:t>пределить основные положения англиканской </a:t>
            </a:r>
            <a:r>
              <a:rPr lang="ru-RU" sz="3200" dirty="0">
                <a:solidFill>
                  <a:schemeClr val="tx1"/>
                </a:solidFill>
              </a:rPr>
              <a:t>церкви;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- в</a:t>
            </a:r>
            <a:r>
              <a:rPr lang="ru-RU" sz="3200" dirty="0" smtClean="0">
                <a:solidFill>
                  <a:schemeClr val="tx1"/>
                </a:solidFill>
              </a:rPr>
              <a:t>ыявить противников Реформации в Англии;</a:t>
            </a:r>
            <a:endParaRPr lang="ru-RU" sz="3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- познакомиться с </a:t>
            </a:r>
            <a:r>
              <a:rPr lang="ru-RU" sz="3200" dirty="0" smtClean="0">
                <a:solidFill>
                  <a:schemeClr val="tx1"/>
                </a:solidFill>
              </a:rPr>
              <a:t>результатами Реформации в Англии.</a:t>
            </a:r>
            <a:endParaRPr lang="ru-RU" sz="3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51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955749"/>
              </p:ext>
            </p:extLst>
          </p:nvPr>
        </p:nvGraphicFramePr>
        <p:xfrm>
          <a:off x="571506" y="836712"/>
          <a:ext cx="8208912" cy="600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5175"/>
                <a:gridCol w="4993737"/>
              </a:tblGrid>
              <a:tr h="53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Инициатор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Повод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Особенность Реформации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0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Мероприятия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53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Основные положения англиканской церкви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Противники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0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Результат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8157" y="0"/>
            <a:ext cx="643624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Реформация в Англии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6297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ряд: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ыделить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Реформации в Англии по сравнению с Реформацией в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(раздаточный материал)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ряд: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основные положения англиканской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(раздаточный материал)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ряд: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противников Реформации в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(учебник – стр. 119)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94" y="0"/>
            <a:ext cx="91236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ряд: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особенности Реформации в Англии по сравнению с Реформацией в Германии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2996951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1534 г.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 издал закон, объявлявший короля и его приемников главой церкви в Англии;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Реформация, но не по требованию народа «снизу», как в Германии, а «сверху» - по воле короля;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конфискация церковных земель и принудительное закрытие многих монастырей.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607</Words>
  <Application>Microsoft Office PowerPoint</Application>
  <PresentationFormat>Экран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Королевская власть и Реформация в Англии. Борьба за господство на морях.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20</cp:revision>
  <dcterms:created xsi:type="dcterms:W3CDTF">2016-10-11T06:20:57Z</dcterms:created>
  <dcterms:modified xsi:type="dcterms:W3CDTF">2016-10-15T03:54:10Z</dcterms:modified>
</cp:coreProperties>
</file>