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bg bwMode="gray"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7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9865014" y="304801"/>
            <a:ext cx="1715800" cy="5410200"/>
          </a:xfrm>
        </p:spPr>
        <p:txBody>
          <a:bodyPr vert="eaVert" rtlCol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bg bwMode="gray"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>
              <a:defRPr sz="5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2208213" y="1600200"/>
            <a:ext cx="4572000" cy="4114800"/>
          </a:xfrm>
        </p:spPr>
        <p:txBody>
          <a:bodyPr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7008812" y="1600200"/>
            <a:ext cx="4572000" cy="4114800"/>
          </a:xfrm>
        </p:spPr>
        <p:txBody>
          <a:bodyPr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600" b="1"/>
            </a:lvl4pPr>
            <a:lvl5pPr marL="1828800" indent="0" algn="l">
              <a:buNone/>
              <a:defRPr sz="1600" b="1"/>
            </a:lvl5pPr>
            <a:lvl6pPr marL="2286000" indent="0" algn="l">
              <a:buNone/>
              <a:defRPr sz="1600" b="1"/>
            </a:lvl6pPr>
            <a:lvl7pPr marL="2743200" indent="0" algn="l">
              <a:buNone/>
              <a:defRPr sz="1600" b="1"/>
            </a:lvl7pPr>
            <a:lvl8pPr marL="3200400" indent="0" algn="l">
              <a:buNone/>
              <a:defRPr sz="1600" b="1"/>
            </a:lvl8pPr>
            <a:lvl9pPr marL="3657600" indent="0" algn="l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2208213" y="2505074"/>
            <a:ext cx="4572000" cy="3337560"/>
          </a:xfrm>
        </p:spPr>
        <p:txBody>
          <a:bodyPr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7008812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600" b="1"/>
            </a:lvl4pPr>
            <a:lvl5pPr marL="1828800" indent="0" algn="l">
              <a:buNone/>
              <a:defRPr sz="1600" b="1"/>
            </a:lvl5pPr>
            <a:lvl6pPr marL="2286000" indent="0" algn="l">
              <a:buNone/>
              <a:defRPr sz="1600" b="1"/>
            </a:lvl6pPr>
            <a:lvl7pPr marL="2743200" indent="0" algn="l">
              <a:buNone/>
              <a:defRPr sz="1600" b="1"/>
            </a:lvl7pPr>
            <a:lvl8pPr marL="3200400" indent="0" algn="l">
              <a:buNone/>
              <a:defRPr sz="1600" b="1"/>
            </a:lvl8pPr>
            <a:lvl9pPr marL="3657600" indent="0" algn="l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7008812" y="2505074"/>
            <a:ext cx="4572000" cy="3337560"/>
          </a:xfrm>
        </p:spPr>
        <p:txBody>
          <a:bodyPr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bg bwMode="gray"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bg bwMode="gray"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>
              <a:defRPr sz="26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400"/>
            </a:lvl5pPr>
            <a:lvl6pPr algn="l">
              <a:defRPr sz="1400"/>
            </a:lvl6pPr>
            <a:lvl7pPr algn="l">
              <a:defRPr sz="1400"/>
            </a:lvl7pPr>
            <a:lvl8pPr algn="l">
              <a:defRPr sz="1400"/>
            </a:lvl8pPr>
            <a:lvl9pPr algn="l"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>
              <a:spcBef>
                <a:spcPts val="1000"/>
              </a:spcBef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2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  <a:lvl6pPr marL="2286000" indent="0" algn="l">
              <a:buNone/>
              <a:defRPr sz="1000"/>
            </a:lvl6pPr>
            <a:lvl7pPr marL="2743200" indent="0" algn="l">
              <a:buNone/>
              <a:defRPr sz="1000"/>
            </a:lvl7pPr>
            <a:lvl8pPr marL="3200400" indent="0" algn="l">
              <a:buNone/>
              <a:defRPr sz="1000"/>
            </a:lvl8pPr>
            <a:lvl9pPr marL="3657600" indent="0" algn="l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bg bwMode="gray"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>
              <a:defRPr sz="26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кругленный прямоугольник 7"/>
          <p:cNvSpPr/>
          <p:nvPr/>
        </p:nvSpPr>
        <p:spPr bwMode="auto"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 bwMode="auto"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400"/>
            </a:lvl3pPr>
            <a:lvl4pPr marL="1371600" indent="0" algn="l">
              <a:buNone/>
              <a:defRPr sz="2000"/>
            </a:lvl4pPr>
            <a:lvl5pPr marL="1828800" indent="0" algn="l">
              <a:buNone/>
              <a:defRPr sz="2000"/>
            </a:lvl5pPr>
            <a:lvl6pPr marL="2286000" indent="0" algn="l">
              <a:buNone/>
              <a:defRPr sz="2000"/>
            </a:lvl6pPr>
            <a:lvl7pPr marL="2743200" indent="0" algn="l">
              <a:buNone/>
              <a:defRPr sz="2000"/>
            </a:lvl7pPr>
            <a:lvl8pPr marL="3200400" indent="0" algn="l">
              <a:buNone/>
              <a:defRPr sz="2000"/>
            </a:lvl8pPr>
            <a:lvl9pPr marL="3657600" indent="0" algn="l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>
              <a:spcBef>
                <a:spcPts val="1000"/>
              </a:spcBef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2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  <a:lvl6pPr marL="2286000" indent="0" algn="l">
              <a:buNone/>
              <a:defRPr sz="1000"/>
            </a:lvl6pPr>
            <a:lvl7pPr marL="2743200" indent="0" algn="l">
              <a:buNone/>
              <a:defRPr sz="1000"/>
            </a:lvl7pPr>
            <a:lvl8pPr marL="3200400" indent="0" algn="l">
              <a:buNone/>
              <a:defRPr sz="1000"/>
            </a:lvl8pPr>
            <a:lvl9pPr marL="3657600" indent="0" algn="l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8FDBFFB2-86D9-4B8F-A59A-553A60B94BBE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"/>
              <a:t>Стиль образца заголовка</a:t>
            </a:r>
            <a:endParaRPr/>
          </a:p>
        </p:txBody>
      </p:sp>
      <p:sp>
        <p:nvSpPr>
          <p:cNvPr id="5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"/>
              <a:t>Второй уровень</a:t>
            </a:r>
            <a:endParaRPr/>
          </a:p>
          <a:p>
            <a:pPr lvl="2">
              <a:defRPr/>
            </a:pPr>
            <a:r>
              <a:rPr lang="ru"/>
              <a:t>Третий уровень</a:t>
            </a:r>
            <a:endParaRPr/>
          </a:p>
          <a:p>
            <a:pPr lvl="3">
              <a:defRPr/>
            </a:pPr>
            <a:r>
              <a:rPr lang="ru"/>
              <a:t>Четвертый уровень</a:t>
            </a:r>
            <a:endParaRPr/>
          </a:p>
          <a:p>
            <a:pPr lvl="4">
              <a:defRPr/>
            </a:pPr>
            <a:r>
              <a:rPr lang="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01.09.2016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pPr>
              <a:defRPr/>
            </a:pPr>
            <a:fld id="{8FDBFFB2-86D9-4B8F-A59A-553A60B94BB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3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>
        <a:lnSpc>
          <a:spcPct val="90000"/>
        </a:lnSpc>
        <a:spcBef>
          <a:spcPts val="1800"/>
        </a:spcBef>
        <a:buSzPct val="80000"/>
        <a:buFont typeface="Wingdings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>
        <a:lnSpc>
          <a:spcPct val="90000"/>
        </a:lnSpc>
        <a:spcBef>
          <a:spcPts val="1000"/>
        </a:spcBef>
        <a:buSzPct val="80000"/>
        <a:buFont typeface="Wingdings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>
        <a:lnSpc>
          <a:spcPct val="90000"/>
        </a:lnSpc>
        <a:spcBef>
          <a:spcPts val="800"/>
        </a:spcBef>
        <a:buSzPct val="80000"/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>
        <a:lnSpc>
          <a:spcPct val="90000"/>
        </a:lnSpc>
        <a:spcBef>
          <a:spcPts val="800"/>
        </a:spcBef>
        <a:buSzPct val="80000"/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>
        <a:lnSpc>
          <a:spcPct val="90000"/>
        </a:lnSpc>
        <a:spcBef>
          <a:spcPts val="800"/>
        </a:spcBef>
        <a:buSzPct val="80000"/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>
        <a:lnSpc>
          <a:spcPct val="90000"/>
        </a:lnSpc>
        <a:spcBef>
          <a:spcPts val="800"/>
        </a:spcBef>
        <a:buSzPct val="80000"/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>
        <a:lnSpc>
          <a:spcPct val="90000"/>
        </a:lnSpc>
        <a:spcBef>
          <a:spcPts val="800"/>
        </a:spcBef>
        <a:buSzPct val="80000"/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>
        <a:lnSpc>
          <a:spcPct val="90000"/>
        </a:lnSpc>
        <a:spcBef>
          <a:spcPts val="800"/>
        </a:spcBef>
        <a:buSzPct val="80000"/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>
        <a:lnSpc>
          <a:spcPct val="90000"/>
        </a:lnSpc>
        <a:spcBef>
          <a:spcPts val="800"/>
        </a:spcBef>
        <a:buSzPct val="80000"/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65213" y="237688"/>
            <a:ext cx="6417767" cy="2664904"/>
          </a:xfrm>
        </p:spPr>
        <p:txBody>
          <a:bodyPr rtlCol="0"/>
          <a:lstStyle/>
          <a:p>
            <a:pPr>
              <a:defRPr/>
            </a:pPr>
            <a:r>
              <a:rPr lang="ru"/>
              <a:t>Путешествие к королеве Ложке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 flipV="1">
            <a:off x="551384" y="6489346"/>
            <a:ext cx="7091361" cy="108006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 bwMode="auto"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</a:rPr>
              <a:t>По моей тарелке</a:t>
            </a:r>
            <a:br>
              <a:rPr lang="ru-RU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</a:rPr>
              <a:t>лодочка плывёт,</a:t>
            </a:r>
            <a:br>
              <a:rPr lang="ru-RU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</a:rPr>
              <a:t>лодочку с едою</a:t>
            </a:r>
            <a:br>
              <a:rPr lang="ru-RU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</a:rPr>
              <a:t>отправляю в рот.</a:t>
            </a:r>
            <a:endParaRPr lang="ru-RU"/>
          </a:p>
          <a:p>
            <a:pPr>
              <a:defRPr/>
            </a:pP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65434" y="3034718"/>
            <a:ext cx="1532957" cy="3157362"/>
          </a:xfrm>
          <a:prstGeom prst="rect">
            <a:avLst/>
          </a:prstGeom>
        </p:spPr>
      </p:pic>
      <p:pic>
        <p:nvPicPr>
          <p:cNvPr id="5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94802" y="3247656"/>
            <a:ext cx="1532957" cy="3070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:w="http://schemas.openxmlformats.org/wordprocessingml/2006/main" xmlns:m="http://schemas.openxmlformats.org/officeDocument/2006/math" xmlns=""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57500" y="1492250"/>
            <a:ext cx="6477000" cy="4857750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27000" y="1543050"/>
            <a:ext cx="3553101" cy="3553101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73071" y="344427"/>
            <a:ext cx="3532709" cy="3249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3306006" y="494951"/>
            <a:ext cx="4663535" cy="5573493"/>
          </a:xfrm>
          <a:prstGeom prst="rect">
            <a:avLst/>
          </a:prstGeom>
        </p:spPr>
      </p:pic>
      <p:pic>
        <p:nvPicPr>
          <p:cNvPr id="5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09571" y="1199625"/>
            <a:ext cx="3532709" cy="3249673"/>
          </a:xfrm>
          <a:prstGeom prst="rect">
            <a:avLst/>
          </a:prstGeom>
        </p:spPr>
      </p:pic>
      <p:pic>
        <p:nvPicPr>
          <p:cNvPr id="6" name="Рисунок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789556"/>
            <a:ext cx="3553101" cy="3553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Добавить заголовок слайда</a:t>
            </a:r>
            <a:r>
              <a:rPr lang="ru"/>
              <a:t> 3</a:t>
            </a:r>
            <a:endParaRPr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302004" y="718438"/>
            <a:ext cx="3863495" cy="3863495"/>
          </a:xfrm>
          <a:prstGeom prst="rect">
            <a:avLst/>
          </a:prstGeom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26299" y="-190366"/>
            <a:ext cx="4460108" cy="4102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44301" y="1624836"/>
            <a:ext cx="4105580" cy="3631157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40018" y="0"/>
            <a:ext cx="3532709" cy="3249673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629174" y="1301284"/>
            <a:ext cx="3553101" cy="3553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63961" y="3608328"/>
            <a:ext cx="14053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42307" y="3608328"/>
            <a:ext cx="59034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 l="2780" r="2780"/>
          <a:stretch/>
        </p:blipFill>
        <p:spPr bwMode="auto">
          <a:xfrm>
            <a:off x="2724046" y="1148251"/>
            <a:ext cx="1800000" cy="1800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pic>
      <p:cxnSp>
        <p:nvCxnSpPr>
          <p:cNvPr id="10" name="Прямая со стрелкой 16"/>
          <p:cNvCxnSpPr>
            <a:cxnSpLocks/>
          </p:cNvCxnSpPr>
          <p:nvPr/>
        </p:nvCxnSpPr>
        <p:spPr bwMode="auto">
          <a:xfrm flipV="1">
            <a:off x="5964573" y="1024553"/>
            <a:ext cx="0" cy="794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7"/>
          <p:cNvCxnSpPr>
            <a:cxnSpLocks/>
          </p:cNvCxnSpPr>
          <p:nvPr/>
        </p:nvCxnSpPr>
        <p:spPr bwMode="auto">
          <a:xfrm flipV="1">
            <a:off x="7277898" y="2142743"/>
            <a:ext cx="558444" cy="509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8"/>
          <p:cNvCxnSpPr>
            <a:cxnSpLocks/>
          </p:cNvCxnSpPr>
          <p:nvPr/>
        </p:nvCxnSpPr>
        <p:spPr bwMode="auto">
          <a:xfrm flipH="1">
            <a:off x="4936328" y="5141357"/>
            <a:ext cx="351116" cy="38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9"/>
          <p:cNvCxnSpPr>
            <a:cxnSpLocks/>
          </p:cNvCxnSpPr>
          <p:nvPr/>
        </p:nvCxnSpPr>
        <p:spPr bwMode="auto">
          <a:xfrm flipH="1" flipV="1">
            <a:off x="2724046" y="3845649"/>
            <a:ext cx="8364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20"/>
          <p:cNvCxnSpPr>
            <a:cxnSpLocks/>
          </p:cNvCxnSpPr>
          <p:nvPr/>
        </p:nvCxnSpPr>
        <p:spPr bwMode="auto">
          <a:xfrm>
            <a:off x="7397340" y="3875557"/>
            <a:ext cx="379703" cy="30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466988" y="-229218"/>
            <a:ext cx="12658988" cy="8105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305758" y="1264919"/>
            <a:ext cx="2396904" cy="4800600"/>
          </a:xfrm>
          <a:prstGeom prst="rect">
            <a:avLst/>
          </a:prstGeom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18323" y="3605894"/>
            <a:ext cx="1466667" cy="1428571"/>
          </a:xfrm>
          <a:prstGeom prst="rect">
            <a:avLst/>
          </a:prstGeom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18323" y="962113"/>
            <a:ext cx="1466667" cy="1428571"/>
          </a:xfrm>
          <a:prstGeom prst="rect">
            <a:avLst/>
          </a:prstGeom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90096" y="4320180"/>
            <a:ext cx="1466667" cy="1428571"/>
          </a:xfrm>
          <a:prstGeom prst="rect">
            <a:avLst/>
          </a:prstGeom>
        </p:spPr>
      </p:pic>
      <p:pic>
        <p:nvPicPr>
          <p:cNvPr id="8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1200" y="2950934"/>
            <a:ext cx="1466667" cy="142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8"/>
          <p:cNvSpPr txBox="1"/>
          <p:nvPr/>
        </p:nvSpPr>
        <p:spPr bwMode="auto">
          <a:xfrm>
            <a:off x="3895637" y="2847013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5" name="Рисунок 8"/>
          <p:cNvSpPr txBox="1"/>
          <p:nvPr/>
        </p:nvSpPr>
        <p:spPr bwMode="auto">
          <a:xfrm>
            <a:off x="6341217" y="2824991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6" name="TextBox 3"/>
          <p:cNvSpPr txBox="1"/>
          <p:nvPr/>
        </p:nvSpPr>
        <p:spPr bwMode="auto">
          <a:xfrm>
            <a:off x="8523593" y="1415852"/>
            <a:ext cx="3590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1. Ох, и острый же предмет —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Нанесёт любому вред.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С ним веди себя построже —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Будь предельно осторожен.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Стоит только зазеваться —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Ранит, некуда деваться.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Хоть опасен он, но всё ж,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Повседневно нужен...               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 (нож)</a:t>
            </a:r>
            <a:endParaRPr lang="ru-RU" sz="2000"/>
          </a:p>
        </p:txBody>
      </p:sp>
      <p:pic>
        <p:nvPicPr>
          <p:cNvPr id="7" name="Рисунок 19"/>
          <p:cNvPicPr/>
          <p:nvPr/>
        </p:nvPicPr>
        <p:blipFill>
          <a:blip r:embed="rId2"/>
          <a:srcRect l="2780" r="2780"/>
          <a:stretch/>
        </p:blipFill>
        <p:spPr bwMode="auto">
          <a:xfrm>
            <a:off x="1562778" y="932797"/>
            <a:ext cx="1800000" cy="1800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8"/>
          <p:cNvSpPr txBox="1"/>
          <p:nvPr/>
        </p:nvSpPr>
        <p:spPr bwMode="auto">
          <a:xfrm>
            <a:off x="3895637" y="2847013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5" name="Рисунок 8"/>
          <p:cNvSpPr txBox="1"/>
          <p:nvPr/>
        </p:nvSpPr>
        <p:spPr bwMode="auto">
          <a:xfrm>
            <a:off x="6341217" y="2824991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6" name="TextBox 3"/>
          <p:cNvSpPr txBox="1"/>
          <p:nvPr/>
        </p:nvSpPr>
        <p:spPr bwMode="auto">
          <a:xfrm>
            <a:off x="8523593" y="1877517"/>
            <a:ext cx="3590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2. Это что тут за зверёк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Ходит вдоль и поперёк?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В краске выпачканный нос,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Деревянный длинный хвост.                       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(кисточка)</a:t>
            </a:r>
            <a:endParaRPr lang="ru-RU" sz="2000"/>
          </a:p>
        </p:txBody>
      </p:sp>
      <p:pic>
        <p:nvPicPr>
          <p:cNvPr id="7" name="Рисунок 19"/>
          <p:cNvPicPr/>
          <p:nvPr/>
        </p:nvPicPr>
        <p:blipFill>
          <a:blip r:embed="rId2"/>
          <a:srcRect l="2780" r="2780"/>
          <a:stretch/>
        </p:blipFill>
        <p:spPr bwMode="auto">
          <a:xfrm>
            <a:off x="1562778" y="932797"/>
            <a:ext cx="1800000" cy="1800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49642" y="932797"/>
            <a:ext cx="14053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8"/>
          <p:cNvSpPr txBox="1"/>
          <p:nvPr/>
        </p:nvSpPr>
        <p:spPr bwMode="auto">
          <a:xfrm>
            <a:off x="3895637" y="2847013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5" name="Рисунок 8"/>
          <p:cNvSpPr txBox="1"/>
          <p:nvPr/>
        </p:nvSpPr>
        <p:spPr bwMode="auto">
          <a:xfrm>
            <a:off x="6341217" y="2824991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6" name="TextBox 3"/>
          <p:cNvSpPr txBox="1"/>
          <p:nvPr/>
        </p:nvSpPr>
        <p:spPr bwMode="auto">
          <a:xfrm>
            <a:off x="8523593" y="2185293"/>
            <a:ext cx="3590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3. Бьют парнишку 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По фуражке, 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Чтобы пожил он в деревяшке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.    (гвоздь)</a:t>
            </a:r>
            <a:endParaRPr lang="ru-RU" sz="2000"/>
          </a:p>
        </p:txBody>
      </p:sp>
      <p:pic>
        <p:nvPicPr>
          <p:cNvPr id="7" name="Рисунок 19"/>
          <p:cNvPicPr/>
          <p:nvPr/>
        </p:nvPicPr>
        <p:blipFill>
          <a:blip r:embed="rId2"/>
          <a:srcRect l="2780" r="2780"/>
          <a:stretch/>
        </p:blipFill>
        <p:spPr bwMode="auto">
          <a:xfrm>
            <a:off x="1562778" y="932797"/>
            <a:ext cx="1800000" cy="1800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49642" y="932797"/>
            <a:ext cx="14053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93764" y="932797"/>
            <a:ext cx="590346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8"/>
          <p:cNvSpPr txBox="1"/>
          <p:nvPr/>
        </p:nvSpPr>
        <p:spPr bwMode="auto">
          <a:xfrm>
            <a:off x="3895637" y="2847013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5" name="Рисунок 8"/>
          <p:cNvSpPr txBox="1"/>
          <p:nvPr/>
        </p:nvSpPr>
        <p:spPr bwMode="auto">
          <a:xfrm>
            <a:off x="6341217" y="2824991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6" name="TextBox 3"/>
          <p:cNvSpPr txBox="1"/>
          <p:nvPr/>
        </p:nvSpPr>
        <p:spPr bwMode="auto">
          <a:xfrm>
            <a:off x="8523593" y="2446382"/>
            <a:ext cx="3590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4. Если ты его отточишь, 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Нарисуешь всё, что хочешь! 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Солнце, море, горы, пляж. 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Что же это?...	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(карандаш)</a:t>
            </a:r>
            <a:endParaRPr lang="ru-RU" sz="2000"/>
          </a:p>
        </p:txBody>
      </p:sp>
      <p:pic>
        <p:nvPicPr>
          <p:cNvPr id="7" name="Рисунок 19"/>
          <p:cNvPicPr/>
          <p:nvPr/>
        </p:nvPicPr>
        <p:blipFill>
          <a:blip r:embed="rId2"/>
          <a:srcRect l="2780" r="2780"/>
          <a:stretch/>
        </p:blipFill>
        <p:spPr bwMode="auto">
          <a:xfrm>
            <a:off x="1562778" y="932797"/>
            <a:ext cx="1800000" cy="1800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49642" y="932797"/>
            <a:ext cx="14053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93764" y="932797"/>
            <a:ext cx="59034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69949" y="3108102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8"/>
          <p:cNvSpPr txBox="1"/>
          <p:nvPr/>
        </p:nvSpPr>
        <p:spPr bwMode="auto">
          <a:xfrm>
            <a:off x="3895637" y="2847013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5" name="Рисунок 8"/>
          <p:cNvSpPr txBox="1"/>
          <p:nvPr/>
        </p:nvSpPr>
        <p:spPr bwMode="auto">
          <a:xfrm>
            <a:off x="6341217" y="2824991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6" name="TextBox 3"/>
          <p:cNvSpPr txBox="1"/>
          <p:nvPr/>
        </p:nvSpPr>
        <p:spPr bwMode="auto">
          <a:xfrm>
            <a:off x="8523593" y="2292494"/>
            <a:ext cx="3590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5.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Полежит он без вниманья 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Целый день в твоём кармане. 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Без него домой придёшь — 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В дом не попадёшь.                  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(ключ)</a:t>
            </a:r>
            <a:endParaRPr lang="ru-RU" sz="2000"/>
          </a:p>
        </p:txBody>
      </p:sp>
      <p:pic>
        <p:nvPicPr>
          <p:cNvPr id="7" name="Рисунок 19"/>
          <p:cNvPicPr/>
          <p:nvPr/>
        </p:nvPicPr>
        <p:blipFill>
          <a:blip r:embed="rId2"/>
          <a:srcRect l="2780" r="2780"/>
          <a:stretch/>
        </p:blipFill>
        <p:spPr bwMode="auto">
          <a:xfrm>
            <a:off x="1562778" y="932797"/>
            <a:ext cx="1800000" cy="1800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49642" y="932797"/>
            <a:ext cx="14053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93764" y="932797"/>
            <a:ext cx="59034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69949" y="310810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80186" y="3108102"/>
            <a:ext cx="2139394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8"/>
          <p:cNvSpPr txBox="1"/>
          <p:nvPr/>
        </p:nvSpPr>
        <p:spPr bwMode="auto">
          <a:xfrm>
            <a:off x="3895637" y="2847013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5" name="Рисунок 8"/>
          <p:cNvSpPr txBox="1"/>
          <p:nvPr/>
        </p:nvSpPr>
        <p:spPr bwMode="auto">
          <a:xfrm>
            <a:off x="6341217" y="2824991"/>
            <a:ext cx="2182376" cy="2322178"/>
          </a:xfrm>
          <a:prstGeom prst="roundRect">
            <a:avLst>
              <a:gd name="adj" fmla="val 3725"/>
            </a:avLst>
          </a:prstGeom>
        </p:spPr>
      </p:sp>
      <p:sp>
        <p:nvSpPr>
          <p:cNvPr id="6" name="TextBox 3"/>
          <p:cNvSpPr txBox="1"/>
          <p:nvPr/>
        </p:nvSpPr>
        <p:spPr bwMode="auto">
          <a:xfrm>
            <a:off x="8523593" y="2151727"/>
            <a:ext cx="3590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6. В узкий глазок вдета тонкая нитка,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И поплыла за корабликом прытко.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Шьёт, зашивает и колется колко,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А называют кораблик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...             (иголка)</a:t>
            </a:r>
            <a:endParaRPr lang="ru-RU" sz="2000"/>
          </a:p>
        </p:txBody>
      </p:sp>
      <p:pic>
        <p:nvPicPr>
          <p:cNvPr id="7" name="Рисунок 19"/>
          <p:cNvPicPr/>
          <p:nvPr/>
        </p:nvPicPr>
        <p:blipFill>
          <a:blip r:embed="rId2"/>
          <a:srcRect l="2780" r="2780"/>
          <a:stretch/>
        </p:blipFill>
        <p:spPr bwMode="auto">
          <a:xfrm>
            <a:off x="1562778" y="932797"/>
            <a:ext cx="1800000" cy="1800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49642" y="932797"/>
            <a:ext cx="14053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93764" y="932797"/>
            <a:ext cx="59034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69949" y="310810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80186" y="3108102"/>
            <a:ext cx="213939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982784" y="3274607"/>
            <a:ext cx="1662839" cy="163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"/>
              <a:t>Металлические предметы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"/>
              <a:t>Все что сделано из металла, например из стали или железа</a:t>
            </a:r>
            <a:endParaRPr/>
          </a:p>
        </p:txBody>
      </p:sp>
      <p:pic>
        <p:nvPicPr>
          <p:cNvPr id="6" name="Рисунок 15"/>
          <p:cNvPicPr/>
          <p:nvPr/>
        </p:nvPicPr>
        <p:blipFill>
          <a:blip r:embed="rId2"/>
          <a:srcRect l="2780" r="2780"/>
          <a:stretch/>
        </p:blipFill>
        <p:spPr bwMode="auto">
          <a:xfrm>
            <a:off x="1562778" y="932797"/>
            <a:ext cx="1800000" cy="1800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pic>
      <p:pic>
        <p:nvPicPr>
          <p:cNvPr id="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93764" y="932797"/>
            <a:ext cx="59034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63409" y="3108102"/>
            <a:ext cx="213939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82784" y="3274607"/>
            <a:ext cx="1662839" cy="163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"/>
              <a:t>Деревянные предметы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"/>
              <a:t>Все что сделано из дерева</a:t>
            </a:r>
            <a:endParaRPr/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49642" y="932797"/>
            <a:ext cx="14053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69949" y="3108102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Arial"/>
        <a:cs typeface="Arial"/>
      </a:majorFont>
      <a:minorFont>
        <a:latin typeface="Euphemi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0</TotalTime>
  <Words>74</Words>
  <Application>Microsoft Office PowerPoint</Application>
  <DocSecurity>0</DocSecurity>
  <PresentationFormat>Широкоэкранный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Euphemia</vt:lpstr>
      <vt:lpstr>Times New Roman</vt:lpstr>
      <vt:lpstr>Wingdings</vt:lpstr>
      <vt:lpstr>Играющие дети 16 х 9</vt:lpstr>
      <vt:lpstr>Путешествие к королеве Ложке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Металлические предметы</vt:lpstr>
      <vt:lpstr>Деревянные предметы</vt:lpstr>
      <vt:lpstr>Презентация PowerPoint</vt:lpstr>
      <vt:lpstr>Презентация PowerPoint</vt:lpstr>
      <vt:lpstr>Презентация PowerPoint</vt:lpstr>
      <vt:lpstr>Презентация PowerPoint</vt:lpstr>
      <vt:lpstr>Добавить заголовок слайда 3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Королева Ложка</dc:title>
  <dc:subject/>
  <dc:creator>сергей минин</dc:creator>
  <cp:keywords/>
  <dc:description/>
  <cp:lastModifiedBy>Пользователь Windows</cp:lastModifiedBy>
  <cp:revision>24</cp:revision>
  <dcterms:created xsi:type="dcterms:W3CDTF">2020-11-11T19:22:18Z</dcterms:created>
  <dcterms:modified xsi:type="dcterms:W3CDTF">2021-11-06T11:16:59Z</dcterms:modified>
  <cp:category/>
  <dc:identifier/>
  <cp:contentStatus/>
  <dc:language/>
  <cp:version/>
</cp:coreProperties>
</file>