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57" r:id="rId3"/>
    <p:sldId id="260" r:id="rId4"/>
    <p:sldId id="261" r:id="rId5"/>
    <p:sldId id="269" r:id="rId6"/>
    <p:sldId id="263" r:id="rId7"/>
    <p:sldId id="265" r:id="rId8"/>
    <p:sldId id="266" r:id="rId9"/>
    <p:sldId id="272" r:id="rId10"/>
    <p:sldId id="273" r:id="rId11"/>
    <p:sldId id="264" r:id="rId12"/>
    <p:sldId id="268" r:id="rId13"/>
    <p:sldId id="267" r:id="rId14"/>
    <p:sldId id="259" r:id="rId15"/>
    <p:sldId id="262" r:id="rId16"/>
    <p:sldId id="270" r:id="rId17"/>
    <p:sldId id="271" r:id="rId18"/>
    <p:sldId id="274" r:id="rId19"/>
    <p:sldId id="258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76" autoAdjust="0"/>
  </p:normalViewPr>
  <p:slideViewPr>
    <p:cSldViewPr>
      <p:cViewPr varScale="1">
        <p:scale>
          <a:sx n="75" d="100"/>
          <a:sy n="75" d="100"/>
        </p:scale>
        <p:origin x="-101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72112B-7300-47C5-8B19-8B14BB166DCB}" type="datetimeFigureOut">
              <a:rPr lang="ru-RU" smtClean="0"/>
              <a:pPr/>
              <a:t>22.10.2019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0FE8AA-9E40-4D80-A101-A7115A46125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Выполнила</a:t>
            </a:r>
            <a:r>
              <a:rPr lang="ru-RU" baseline="0" dirty="0" smtClean="0"/>
              <a:t>: </a:t>
            </a:r>
            <a:r>
              <a:rPr lang="ru-RU" baseline="0" dirty="0" err="1" smtClean="0"/>
              <a:t>Валишина</a:t>
            </a:r>
            <a:r>
              <a:rPr lang="ru-RU" baseline="0" dirty="0" smtClean="0"/>
              <a:t> Римма </a:t>
            </a:r>
            <a:r>
              <a:rPr lang="ru-RU" baseline="0" dirty="0" err="1" smtClean="0"/>
              <a:t>Ильдусовна-учитель</a:t>
            </a:r>
            <a:r>
              <a:rPr lang="ru-RU" baseline="0" dirty="0" smtClean="0"/>
              <a:t> географии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0FE8AA-9E40-4D80-A101-A7115A461257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0FE8AA-9E40-4D80-A101-A7115A461257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0FE8AA-9E40-4D80-A101-A7115A461257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0FE8AA-9E40-4D80-A101-A7115A461257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22.10.2019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22.10.2019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22.10.2019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22.10.2019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22.10.2019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22.10.2019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ru.wikipedia.org/wiki/%D0%9A%D0%BE%D0%BA%D0%B0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14"/>
          <p:cNvSpPr>
            <a:spLocks noChangeArrowheads="1" noChangeShapeType="1" noTextEdit="1"/>
          </p:cNvSpPr>
          <p:nvPr/>
        </p:nvSpPr>
        <p:spPr bwMode="auto">
          <a:xfrm>
            <a:off x="1835696" y="404664"/>
            <a:ext cx="6335713" cy="17287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24500" cmpd="dbl">
                  <a:solidFill>
                    <a:schemeClr val="accent2">
                      <a:lumMod val="7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Impact"/>
              </a:rPr>
              <a:t>Коренные жители</a:t>
            </a:r>
          </a:p>
          <a:p>
            <a:pPr algn="ctr"/>
            <a:r>
              <a:rPr lang="ru-RU" sz="3600" b="1" kern="10" dirty="0">
                <a:ln w="24500" cmpd="dbl">
                  <a:solidFill>
                    <a:schemeClr val="accent2">
                      <a:lumMod val="7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Impact"/>
              </a:rPr>
              <a:t>Южной Америки</a:t>
            </a:r>
          </a:p>
        </p:txBody>
      </p:sp>
      <p:pic>
        <p:nvPicPr>
          <p:cNvPr id="13314" name="Picture 2" descr="&amp;kcy;&amp;ocy;&amp;rcy;&amp;iecy;&amp;ncy;&amp;ncy;&amp;ocy;&amp;iecy; &amp;ncy;&amp;acy;&amp;scy;&amp;iecy;&amp;lcy;&amp;iecy;&amp;ncy;&amp;icy;&amp;iecy; &amp;yucy;&amp;zhcy;&amp;ncy;&amp;ocy;&amp;jcy; &amp;acy;&amp;mcy;&amp;iecy;&amp;rcy;&amp;icy;&amp;kcy;&amp;i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15312" y="2420888"/>
            <a:ext cx="5511956" cy="377671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621166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Выполнила: </a:t>
            </a:r>
            <a:r>
              <a:rPr lang="ru-RU" dirty="0" err="1" smtClean="0"/>
              <a:t>Валишина</a:t>
            </a:r>
            <a:r>
              <a:rPr lang="ru-RU" dirty="0" smtClean="0"/>
              <a:t> Римма </a:t>
            </a:r>
            <a:r>
              <a:rPr lang="ru-RU" dirty="0" err="1" smtClean="0"/>
              <a:t>Ильдусовна-учитель</a:t>
            </a:r>
            <a:r>
              <a:rPr lang="ru-RU" dirty="0" smtClean="0"/>
              <a:t> географии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684213" y="188913"/>
            <a:ext cx="8229600" cy="3168079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Орудия труда - топоры, ножи, жернова - выделывались из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твёрдых пород камня. Оружием служили копья с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наконечниками из обожжённого дерева, деревянные палицы,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пращи. Из металлов известно было лишь золото и его сплавы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с медью и серебром. Применялись многие способы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обработки золота: массивная отливка, плющение,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штамповка. </a:t>
            </a:r>
          </a:p>
        </p:txBody>
      </p:sp>
      <p:pic>
        <p:nvPicPr>
          <p:cNvPr id="31746" name="Picture 2" descr="http://img-fotki.yandex.ru/get/5401/budovsky2.73/0_32271_52e378c8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95591" y="2924944"/>
            <a:ext cx="5848409" cy="39330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23928" y="332656"/>
            <a:ext cx="4572000" cy="280076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 амазонской сельве Перу проживает собирательная народность </a:t>
            </a:r>
            <a:r>
              <a:rPr lang="ru-RU" sz="2200" b="1" dirty="0" err="1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шипибо-конибо</a:t>
            </a:r>
            <a:endParaRPr lang="ru-RU" sz="2200" b="1" dirty="0" smtClean="0">
              <a:solidFill>
                <a:schemeClr val="accent5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200" dirty="0" smtClean="0">
                <a:solidFill>
                  <a:srgbClr val="00B050"/>
                </a:solidFill>
                <a:latin typeface="Times New Roman" pitchFamily="18" charset="0"/>
              </a:rPr>
              <a:t>Основные занятия — земледелие в поймах рек и рыболовство, приготовление пива, обслуживание перевозок по рекам</a:t>
            </a:r>
            <a:endParaRPr lang="ru-RU" sz="22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2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5" descr="3_02a1_1-thumb-518-0-19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8640"/>
            <a:ext cx="2949575" cy="4895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146" name="AutoShape 2" descr="data:image/jpeg;base64,/9j/4AAQSkZJRgABAQAAAQABAAD/2wCEAAkGBhQSERUUEhQVFRUWGCAaFxgYFx0fGhkcIh0gGh0gHBsfHCgeGhwjHxwbHy8gIycpLCwsGh4xNTAqNSYrLCkBCQoKDgwOGg8PGiokHyQsLCwsLDAtLCwsKiksLCwqLCwsLCwsLC0sLCwsLCosLCwsLCwsLCwsLCwsLCwsLCwsLP/AABEIAMIBAwMBIgACEQEDEQH/xAAcAAACAwEBAQEAAAAAAAAAAAAFBgMEBwACAQj/xABHEAACAQIEBAQCBwUGBAQHAAABAhEDIQAEEjEFIkFRBhNhcTKBBxQjQpGhsVJywdHwM0NikrLhFRaC8RckNHMIJVN0g5Oi/8QAGQEAAwEBAQAAAAAAAAAAAAAAAQIDBAAF/8QAMREAAgIBBAAFAwMDBAMAAAAAAAECEQMSITFBBBMiUWFxofAygbFCkeFSwdHxFCND/9oADAMBAAIRAxEAPwDXk4HCgCtWsd9cmJ9f19MUeKUNCMTWXoAHphiYvzEQ2+0RHrirmuPvVMUkaCSoYyADPqL9bjHcO4bSzCsXeoWUjXqIiBLWA6EHrODfRJtPZFqlXqZpNLUqbIYOqWUSLgjr06H54AZql9aFUJSYVUjUtxOklCFOzT3MWw38PWqrOGgoeamZ2B+7tYC2BNOq6VnsUNQaxaQJ3MTe4J36jabB7qjnutxQynDPNqpZoZ9LEdDN46WEHGj8J4WtGkqiD94npqiCRgLleHqlVHoEgrAKH4X/AG2nowBsf8MdcHa1dMvTJZoUbDr7DqSf44hixqNtCYlW5k30pUR9dYiASqz+EfwwW+jJjoqgW1LTkxaB50ySpUCANxhX8fcRNXNs5VllV5W3Fo/DDH9GvEdKupLDWtMCFm5esIk2Gw3xe0Wvawbx5KQqFqLAIWhUvOmPi2gAmYBgjtGGbwfmlpOqgOSynUGAjWZI09bgGxwBz9dEYVGK1WLwUKEEBDp5pNtZBOkiYjbbHmhxMvLU0CvUdglpZQpgQ0yHt+c3nHnpQxzcuzJunY2cWzbmt9mUXUOVuo6WJs3SSO3TFXjOQqVqDimAalNlZTTEjXqiAT0IJ36G+F3jmZq+VGlw5hYi4adLGO4UG9sN/gjPpSoCiSzVZJ0jmaLAbWAiBJsPTHoRd7lFG3uLHC+FvnKxClqZYTXDbKwgSAD96SQO+rE9fLprfLxUK023BACgXd2/aaJUTAsMMWbyr5bMecIUVSw7xPMQxJidRLDpcjpOK3iOn5GUrV1KOawWxSNbTPMQ1hAJtG3XEM/hlN6kCKSbj7fwZ5xCspLaAQpJgEyQPU9f9sDaRZQwUKSw03UGLg2m6m24vBPfE3EatYgBVy1MkA/Zgk3ExJJE3uOhkdMMvhPw0frYpVqprUa1GUbToN1DgiNipDL12OHx41FUhdCb5BtfgtSkquKiaKqC+rSSp0kq6bgyIi4OmcH/ABdw1cxRpZtqbKNAFR0ChXOwYA3ANxJHVRht4n4ap0+HVKUkhAagY/FIOoX6mOWe2KPh7ilPP5M5V+Q6dAjY6YIj/EOUkf0HnC02V0pekx7xRSXkZNUOk8zITZtN9HwzaxE74cfD/DaLZQV2l5QKQDcEEgav2dhf2woeI+FvQqPSqAh1kH17EehBB9jhz+ivhxq0XJJC3TVvoflYQJ2YM0jYxg2vJUntRNrdE/gLhwqtUWsqlKOpdDdmdXH5g2w8ZfijIUiPKVjScEwUgAqT3O4j1HbCRwmp5HEszSc8pQGQLAiBI9L/AK4C5vMrneIrSBZqKvCqszUZd2tYC1iSABGM0VklPZ7JFG6Zoms1CzhYTcGwBkkW73BwOq0AHcM8AhoA31EWkdp6/wAsWm4lDrSUsaYNgb6eljvp9DirWq5Yt5lR3ZhZUErteZYXjtGMWXROXT9+gVsVF1MDDqgJu0zCeu9ySYveIxf+uUlQJS0gQwGuwv8AEBflHWCO43GK+Tzy+YSyq5k81RxpKm4gmeYneLDe2PuYzdIXpogWIU6LyBDWI3Bad/uiPV4NRjSe33FAAz1TWoKlmpWMncXDKOtwCR8sNuV4oo1AhmVUFQ1XNjIHKi9NwLR1wsVAyVCUKcx1C1wQBsRsdj8zbEuRrs1N1KKWSWvrgKTLieh1GR3APbFIwlLv87RSh/4PxVagC9CJWLWie/Y/lgZmM9TSqRS0q2+sg72sTNxAF/SMJFLi6ppOhkKXUlSYMyNMvBM3uDhkfOZavQEFtZHMpfmB3U6QwW/Sx/LF4z0qnJbC3tTGLOZw1KQLABgVMAzIIP4XkfL2xe4awPyAj0m38MLXCOIl6FSm0akIsOwIjr1F8Xq2eNNFVd3tYwY0k8pPWZPyxbUtOpDp9hypxFASDNuyk/mBjsK1OvrUNqIkDqegjv6TjsBSs7WwzTzIhaaALFlEGBb7wmSCdvS/XEvD61KjRWSqQskFgd7SD94WscKnC+P2VywYqLEkiR1ERvH9EnE3FanmOKvmiOy/CFAEC4kydU2PeDEYjHMpR1IRT7GUcapMR5ThiSAReIm5jvFveMDK2co1SKtNoKnSybG8AfK0dRc7YB53iIYKaFEUReGZlUsCdUCek3sbRbFXI5Kr5nmMVqBVJKqwYn0s2x7+mFjnm5VVr33O1uxorVAmogxpufQROEzifGyajQxcH4ST0NzFpsxIHp8oY+I12IbREGnZpGp1KghlAsdMsI3Gk9CMKmS4INRNR4ULMqpPNFhHS9pxmzucJ6Ivki406FbxLmJq3iSg6ep/PF3gmcKUmbSWTRDkLIQamhiYJWNW4gz1wD49UJrSW1SlvQBmABHQ2mPXDB4X4uaGWYhdWttDSAQUsWEMCCTIg9I6zjXBvy1qZpdeWT1H8zn1l5NmYyx639e+HDwhlKtTL1KK6FQvqFQglkYkE6REEiARJEGN8J3CaoEpq5CbAxNtp9Y/XDDkOI1KBJpsQCZK7g/L+jjHiyxhluW1k1NJEHirg1IZzSE1XHxMSTIBYyTM9fcnGmcO4XSpKvl01TliwExvc9b4zji+carU84bkLKgH27SBBucaVwxyaS6hBjv+H5Y9RNPdFYuyLjfDBmKLUzE7qT0Ybfy9icZvWzzVaf1WpcAnTvqBMASR+zzg2vB6wcavjM/G1GlTz9NwAQb1FAnmubjuQJ95PXFIvpiZltaE/wATZQ5WoqECaaqTeQzfE3pAPL/0+uNNHifI0UDQSKNxCXpmpLLTvEPBPL0C3iMZlx/KFcwl/NpsTV06t9TEgFhf4Qs++PPDsii89Y1KtXUXNNRy/tFnYhpm8gIes+stW9EYzrgYfFn0r+dSNKgjICYckqSVIgiIMb7zgP8ARzxdPrPkVZ0VrKQYKVBdGB6G5X/qE2wn8Ty3lMXFajWWoTek3wk3hkKqy725Y7G2KlHNFSrqYIi46EbfnjbCCcWg5HJSTZoP0rZWomYTzWV5p8rBYJAY/FeNQmJG4AxT8A8QIoVaLMVSo6AsBJBIb12IUz3iMFPHfF0zmTyde2shlYDoYGr25lt+8MKfg2gXrpSDlAxIZhFgAW626DGXQsmGUZflMebTphjj+bOWqOd3NPyw0m4NgfwxT+juufrgl9ISkwUkxp1EJymbEaifkcVvH1TTmmo6tXlwCe5gfhAtHecSeBaUedViSNKgEW6sZPTpgTSweGoXl37D5XQqnK5vpqCBOneCepF+/Q2xXo1j5v2rH9tzTWNI3sCRMdpmPwx4yTFx8ImQDFiQLCDPT1FsWMxlDTJUmXuDqMzBi5Hw/wAem+PAtJJRbYVzZHTqprMLqQtI1NBYCYkxdjM9sQpl4IJXlIuVN4FvlebdTihRRlISTJnl6i3abe8WGL/Di9JVDVNTcxAU+t5PzAmPxwI6pbN0l2E8Zgwqv0VhPzOn8wTj7W4qSpVOUo8IAZLss3YzzR2Ii8dMXE06GXSCCDKCALiN9598Q8KdW0ggBrkEiDfcAx1I7++DGbhD0P8Af86GTVAniCPTHnUQRTJ50NxTa/KQRAWPhImZ98W+CZpK8cpGn4gDBN5+EAne0jaQdlxarV6i1wGGoaCHRVkaA0m8C6nUR2g/tHFwcC8ukj02ASoeWN2BuPx6zjT5jnUkrX8CsmyFCohckQrHoptInosTtcYZKLJUCK62F99iJE/LA/gHHKaCozEmCFGgatV4MR09+xvizkqyt8MkapHS09R88bsE46AwLuQ4Chpre0WsNun5Y+4pVPEj0johOWwsdunXtjsX1R9yloT/ABlnjTZWFFVXdWQ8jjqTADSBeAb26XxBwrhFbMoai10QSRyINUQCCC0kAzIIvi7wup5lF6dU8qwKXKDpPz3XoR2xNw9tBFUKrMo0nRIt1VkOw9pjGNJXb7MuqkBqvC3y7K5ZJZtOpiSWO43Gx2gk/nj0F+KorlggJbQDqkEgwDHrcdMMT10qDVGxsJ+Ei4H/AH7YpDKlQQly1z2/7DA0xe/X1F1/3LuQzOqgZpU2IvSWoswSJAP7JLTEdbfewIy1ZkAJlSVBsRsR/VsHeHIFJR4bUBIIwP4pRkavv6iGtBYTIa3e/a/vgeIh52PXHlFm7ViN40pL56sN3WWPrOLXhVS1LSCFmoZLbDlAnY3HTFbxi39k/owPy04++CcwKtGrqBAVwYB3sSL9MHF/7MKsp/8AIK18sEeKgBsDKEEQepjpaPcEYu8FZWbTrgQWBO0z1PQ9vb1xVyDS0EsZFwBZp779OpB/jghl8oFmwE30jb2nsMSxxWZerj7mV0uC3mMirVGNNuVI0kzqYdekWvh6y3G6aqFYkBQBqO1gP9vxxn4qGxaPQTA/mcfKmcJUiT+QBi9hMnYdMehFpKgrM0aLw/jiVTWuAtM7+kb/AIg4znMVWq1ahF2rNqFrqVYMsdogD2xPw3Pacrm2O7CmFE3u38Jwa8OcMKKKjr9owkD9lZmfQt+Q98CMtXA85OVC1T4f5rBF0jnhdUwpnmQ2kDqPwwa8a8RbhnDlNNaa1HqKpKLpkXdt5N1UqT/ikYWPE2YbhubYFpWsfMWOgLHf84PcKelwf0l+L/raZemLhF1FtQuzGBy72CH/ADX9bONtOtjsa0txYnUHWBc3aNMW0xa83M2iPX0x9KQWTttBn13G+KFCp8QgTv1kQZti3UbnB6EY2YnsdkW/50FeG8UPkmkdg2oeliD+PL/lGJvD/ERRqioROgsY7kAkD2mMCaJhyP67jH2mfjHqf0wNCt/Ispen6M+5jMs7M7GWckk9SSZJwx+DszofQSoDcxkwJG0np2wqCpJgb2wzeFahGbSIPS4kXHUdZxm8SlkjJPgqlSQ/cNzUI+rLrU2AKkkKd5IIBH8sTJnCxlr7fe5hHSeovETt3xGHABSdBBIKxpF946esz+mOr5YKhNMXixI/W9x7TjwoQ8tLT0I5b0DaNVVerUGzDSZuZmDfqSP1OLNTMspUMsA9TYjrpPaf5Yp5zg1YMatIAmZKzzpa8jc31HUJEXxXoeJxWquuYSJJBN7wLkybSRP4YXT/AEyDJ2G8u7AjS0B5W/3Z326BTv79sVRWSkXV4YeYTYzGxMDaBJMjBfw/Rp0WbU72U2hRCmAGDNyiJYEzNxE6sB8/kKbNUAEU1eFIP3TEcwMGQO/TDeVog5LZe3IY7F7M8DqU/wDzGXZ2VlB3mV3a86QQoNj1G5x44dxSEAqiogbmKwdDSRMdNXwmNj0Pe5wTNVMvTYWbLQNUjaYA5YBUEFNp+FmNzcrmeJZenzuAWdNFMRKwB67RAvgvJGMlF9/j4BszxT4aG0tRZPLZZDExfqIjcmABvibJu2oaSSPQWN+/6YCU6b02AnSTIem4kSCY22MizCTt6YsZCjrdalM6VjRpIP2ZEcsbk/rOLxhB+qNpnUnuH6tanqOqmpPUk3/IY7AXN5wFzYfMQdu0Y7HPPj7n9jtQvcMzSUSzDlIGoGSbi66gZkbgwQSJiMeKPG1FMSpQs2rl+IEzcST0MeowZznhUvWK06ZSnpd0V4LvpEc8yAhaAAb3kwZGAlfJZiklSkQvLHmkxCFjAlyCV1AWImx9btpnBJP+9DON7MNUxFyZEQxjodjHcSDG+8dsSLU0mD+6sdT6fz9RgJkKgLk8tPVbUX1UlJgAAC5H7xFhfrg9mMmlEc9USw06tNtzEidgO21sc4Um1uiOmnuQ53POsMQBeCRv636Hfb8cC/EAag6ugBRxMSSQdjueb5zidM0x1CsRBJ0sos0W9iDtIMiRiHi4GYSiRyNSJnUeUqQBuJIIIHQ+846OSsfNPopdqmKXifMawkwCC0x1Bggj+I74teDUDCpTLBdZUSTG+ofjij4kUraZg9j2vEgGDj14ZK8+pykaWBAYmeYRygkWYmY6euHxtaLLJXjodaSU6DimxJj4nEET07Ej29MGq3Cok/3enV5k29NuvQDC1kqmWrUiiVPJrIOUOx8up2kt8J/mMScK426I9Ko5WwNwGVhtfs1gAViZE98TjlUdq26Mrh7hVssiNq5apYRCkSJBAJUi/wCWLlXhaOv9mgKmOUQbdz6i+AdZ1qVFZLdS0klB2kAgCLH33OD3FfECKqtpeIgEiAwgRHUnptjRJJxVuvoM4JIs+RS+zosoIVFZmgANDGJI+9IB+Zxer8TpEQphogevpe+FTN5l2qBtQUxCpIMCJva/rj5Qy49QDEi2n5CNjgKWmWy5A52IP0tZWonEqruQQ4BUgW0xCg23EEH23wlZhpg41TxFTd3ApsKjqZg6w0QZXlILKRJgEdYIvjOOLITUaaa052VFKqPYMS3zJJxrhlTVM1QTybxB9EHUY26/PFoXVYuQY/r8sfMvRZibNBtIBidhf3t88Xsp4dr2fymidMkgc20XNjPTFPOULpFH4e/1tIhqG6n+u2O1aXP72ClXgFZCQygAEJcrZm2G/wAR7emIv+WswYZaTODJEQZAMGLyQDacd5/rvoH/AIqcNpL84KOWo6byDv8A17YaPB+ULVtXZx+A39sAzkGpyrqVbcgiD326Yb/ClZwGWms0wQ7QNiNwT0kAn5YhmypYW10Llwzxu2rsO5nMcw8xmgW1RI/GDE+ojBVVYtJ5f8OqTG1yfi32iMJPEKzV6qgHylO2mwEHvuT6nHzyM3l9Jqyy6dchp5dUhtU3LERE7L6Y8SGVK2Zd2OdXMhWYElQ1PSWB0iNxqdbzvY2M4VOJ8NyzOx81dMSsVNTSRzaoU679QZNu+Lq8aFQ1EZSpiVcjlYbkAdogxuRMbYoZN6VKsdISWYjzUJIjsNQBvvMfyxo1RaWpDcLcKeH8g9E02rF0g8gKMGCmSGLGwmR6/DJG+CPCMl5lRkqAw/OCbFirXO0g3kxtvBxRzVdzvqcADT5jEgSQTAHfaCPbFjglRKdQM0QFY25WQA6gbmJXp3iPXAxyU20lt+50Xb2DVfhiJWYFjoqATJGqTsdWkncE8g20Drj42RakGM6kg8rrDI03t2YSex36nEtTxNlc4wVCocyoqwYBB5bRsx6iSMSUc6dJpMtPWogVZsY2Frt0gjpM7XObHGcXGNfH19jrVgF6zOQ7hgSwjoDF9gMcYWoeb4wJM6tre06f0xNVytUiWcSjEgMIXUYv/iEfnGKfGqPloGKkEjpabRYnpYb4z+Hl6tK/cVJ3yFKVDUAVYkdCdM9r8w22x9xR4fXZqSMhKKRIVlGoTczFt5x9x6PkQ7H0/A1Z7jwGYYrpugSmS40sS99pMR+hBjAfOcNfL0aj1fMrmqxFQiwXXCuyiIBsFUjYBd12X24Y2ZYJSo6SY1qoZUQzqYsSxKjVaAZsIF4w8UMloKrWqvWqtJGptKpA+6osnYH4vbF3clyO2Z+mXriiacMKZYtDKANUadUHYx1GK9QVPMpCp5rJF94sTIDRHwmZj9MGfFtN6ddULozkS6yYWdgAp1ixFzE+vTxTygaiwApqQhMgESRcQSSZmBvjz1jbk4tk7phKumVAOtgtMkNTWATr6kAGwAOmDuN+mB6cZyIKqK5mRZqbgG/QiY6jbBrgQy9WmpKAqyhhqGqd5uev64j454QyzsrCkKdRCIKCAYM7TpP4A74aWSEOa22OasVvpJ4YF0VKSgUhyP3FWCY2kDSNjB9MLnhw872my/6gP44P+LXqjKKlVJbz3qNVX4ahckwR90iwA6AAe4nwVW0Zhjp1fZtb5gyPUb/LFmoyxtLijQv0MOcR8LqlFqmoAyIBNySbrHoJI9jgBx7jQQU6OrVC7DdZ+6WnYxqA6aiLDGjZbjtFuXSoY7ao36b9+h+Rg4zbiho/WiyUvswbiWmo0zLEmVBP3VIsLRiPkQirT2ozOQc8PcZ+yKtTJO6kyRPt3wco8ILldZ53WUEdYMC/W2/cRgFkeLtzaURAxkIBAUDteQSY69Dhr4XTdny1Q0yyEsC0xo0uxU/hB9bjri2OKfO9CunwCM1R8uqXIKAIIB3jSAd+7TiEcROlC27AyJ2AiI/rpjQuIeHqNZvNqg2AG8CBO4A9fyGM04jkWplmWXE6FCiTpBMsO8g7dYwmZrHy6sVxstPmHZdVNZdDKkbqQZB/reIwP+kvjKZgZSrTISoUYO25V5UEafSCdrjH2hng7a6JM7MoBn1Gnt+YwO8cZaMytNuVlU6iu8yZYeoUGD6jFMKuVlcTcQClMmA7FhUEaZIAaJ0pP3XW6k310x3GCX/F2VQDTFV/vM5ilVHwhkG4rsLEH4SrEzOKD8PCwG8x6bTcgioGEMw9GP8AbL7MO+JcwhX7M0wa0iajf+nZGEq4HR6ohTtphjaOXZKKatcFoacnpnuwjmqpdg9RfKp01JVG/tKand2716nwqpuAQR0OPgoaypYMlaDBSoA9FVEeXTBIVgqHnmLsT90zFkKOpVcqaKISR5vMfMVeeo9pZaY5UESWv3GLtDg9M0/MzCLU1wUWo+nyqczTGoEDzHJLsOxPrBWmEbYmR/0Q4X8kWVUUyFYk0k5gGYOAjBtV4hoLOwIH95SOGDIUamXVzRIGuA6ETqtBKg7giTvscCHySqCIAVLqD92k0sJ9E0sp/wDtVHUYN8BpFKTK4LNMK7PL041EgQIYks0gMImItjN4p1ByToKnLRz8P+UyomT5hAgrFiWsRf1CjpcYuZniqoNFVFqgmCNnAP7LdRckAWuZ3wS4txmmXKrrk04ZvLuz73YDSu/va04B0MkMyCtJ3qPotpkkOCIDdkm2ox16DHmxUYvSnb+xGtyjTapVbyqf2i6bMuyqbA3AB0mFYdDiKj4YrU6lRKqhTTQu1TYCAG5TEMYgx+FtmrjPBxSYJTZKYoo1VtThfMPKHKCBYaVLTYsbTfAzMccfR5bE1KJgsgi0XBRo5f8Ap6dhY9NxwSUJcP42HPeSZq1MyARq0htQluXsO/SOx7YtZfKK5lA4UyHRxCqI0nSzMWIMdt5Ix44FxKotNXnUijSrKqebTho0mQQQRtUjcmZsMU6uYLNV+OrLDU5mQZgwPiaQCskdBtcYvBRW6e75/wCRUqG/K16lADyctRqDlgLZiSIDAmZPIpO0wD3xEuWraoaloeoxZ3KgKomeRunfobxEjAzgPGfLQUqgCaBykWgXiR36R6g9cS5qgytrBqtpOsDUTc9wTYwBt264bzFSbEb6ZZHA/N5GcmJ5xcAD12No9cdUYFKiZiOQFqg62+Ei3wgfnHfHvNavLV4cOCSlhpuCTEX1G8k7ziKhxfW7NURAFMH9og9TIsL7b23xJuKewvyDm4HVUwrEr0IaBBvtFsdgw1Qfdd46R2x2L+bIfzGem4oKS6MukAGZFyTPTuSZv+ETgY2ZEisAtamABVQwTpMGWUyIkRMmGIPbHjMZFmMUtVdQFZlQaagM8wG4ePSG7BsEfDfh6i9PV54GqxHwsDqgi5G4tpixJ9sPNZHvEZQbAOa11Weo8rTLciQLQNiQLmL3vtOPFeo7U1PKtNWCe7MeW/e1/cY0zP5PL06Wny0hrARAkqRJ9I6/xwg06iPSFIq9VlEtTTemzcoZ4MzMfunBeOSf8hcKYQy5KMtKnA0karWUDp6Fv5nBlK2oMCZIMfPr7zgRTyZyn2dVSa4ny6lgmaElgJ6V1uNBI1dDB5fnGuM06bZYpU1JUgkAbo33z1G4t79reZn8JkVtsdLS6YM8dUj9TqdgyE/5gP44R/DNSMxb9hon2n+GHjxhWDZGuCOdKiqR/wDkXSfYqQfTVhD8OVYzKG+zf6TjV4VNYaZaK9LQ2fUi/OAEg7MYUz2JxUfh1PVJrUyQfhIYK3s0RuR0vG+PT02lgF1EiQDOplNxE3PywLZ2XnTnTZlPxJ8umJRUYvVFGbY80+IJTc0qikOHVUI2IJmT6wbW/XDRR8S5ikPJFSaak3SNQE/j1mJwqVorZk+UZNNw9NgY1IDEMDt+2FNxsMOtTgKmi6F1LMwZYglBMESPQtb2w/i5+XBNfiHkoxGbK5w5fLmsXNfXEAzbobydrg23wvPnlLE6QATdRtf+W4wd4bS5WWQFa6yoMN1MG17b264G5vwvmKhJGgHuWUSPZEjHmZJzzJaeOlz9fkV7oBlMnQSrmMxSZqiqShRym3UMpDAzAmepxlfFvFlaq5qMZYjTzEtA3EEme9yScaL454PmKOUbzVUKTZlYGbifWNt8ZNmafxdhtj1/AxkoVNbrY0Y43Hc+rxCtU0qajwu14i0WjrBIxaQhY1At8/54h4dQxdzPD3A1TbvGN9lEi1kuJUV+OmPwH8sEzUoOJRVH7tv0wvPrICipqHbREfPFjhuX5KlzIFhjmMkHqebKEFKzAgQNR1CCQxENNiQCR1w4eG3D00RQqXCQkkGwEiSTBEG53LYycjSZdXPqD/LGieC0K0QQfiMqSY6dPwxk8XjeTFp+UQzJVaGbiPDcxRulHUFnUWYKokGJYztubW7gxiTgv0it5FOklCa1kS5FN9+aTfcbCZO2LefzXm0CtSsWAYB6aiJQNEltN5ja2FPLtV+ta6B1+Xq8skrZViQNXKIDzHa4GIKEfDpaEZb32L/iPxVSUVnSTmKg0eYaR8vQEAdFDSR8RLCSQY3xDkMorZZaqp5RSpJpmdIRlBBQsbodwCTGoiSIwI4tmGR6JnmyynSpgjVOtj1BDSD1BM4sZTgDVKYNao9OmzBqdNRY678i9J2AjHZKzxaf/R2oJ8LrJ5iU6TqoLhbRKM1wSxMNPQWuAOuDnGuGHKCqRDaUZ5AjRTB3b/ETsAJMemKWQ4VTps2kWqxTdQBA9CNgQATO9jtixUzjVB9WdisuSrFpBQCIIJvEzBtjsVRhpkByi+UV87x9Qq8oNRQuswDE7wRboDv1GDC5zzRUVI0xKN0n3/o77YlzHBKdGiA4AUgC4uokbTsSY2E/hgDxepVpINGkItRRO5YwXEKPunuSPaxw7+ETa32J/wDhNbWKi1dTUyJEyPW28RawxNn3UqzMo6ArAkSTPSV6XuMKP/EczRZqwZgwknaCJEhh1t227bEmOEeI3amG0qyaVVlJOo/FqM6dOo/FE7MLdoqDasFFytknLEq6hTcAwDHtjsCX4tUJJFJnE/EASPaQCLbW7Y+4PlP5+4m/sRJnGKNmKWsGmqvciabloCjuvW8zceo581WBNcOsPErAhjuDpiIHXY9Z6AtW4OVyupSw1v1NmUCxKjaJsTB62nB4+G9eXp1EActTGtejGI29bz88FPIn6et2vr7GtX0A+HZ+FCtFMSNjqQAwL/eW2022AnDzwXgtJKjZhH1vVQKW6GLk+7WJ9cLdDwoUK1TytqhgeqWJ95IIINtsfc4GyxU0D5YMHcmmTABXTcgTJgC1rY1rxEUvUmgqSjyOOep0qqmnUCOp3VoIPyPrjEuOcLIrkCVJYKFR20g2EAaoVZkx64Zs7xZ3MqtJCo5l+FWv6C8kdseaVTLlWCEB2ACjUIBJGkatlg3k369MSz59TUYivIJvF+LuFzNJzrOpJcGQdLLpP4WxQ8PNGapHfm/ge9sFPEXhzy6Hnu6LKKFCkHWdYIv0tqM9QPQ4EcHaMzS/9xf1jFMbTjsjVBpx2NBzecRaZJRWq+X5dOXViqlvuoogMNRgjp7Yl4f4WoioHqMzG8kEgssH4hHN07n+NPL8LpllRDRqLtrl1adJuZ2gT8M9uuPeZyF9eXzDB2SCrkXJsW/wj/aI2xiSfRiPuU8GZday1g7GrPKpGlGIvMAE7W6YmqrpIClg0amtIU/sifiN9xNowM4ZxDMU2RXWPLcqzFCQhgNciwBk7g298Mgz1QLYbWJJN56ggRPrPp1wMsW0lMEnJOmR5PMVabrdlDKDq0BkExJaDy9pIjoSN8X6/Faw06alPy2ECoosjHYuhmV2FjInAw8RflVKQe4liCVHWCJ39envj7nG10/swtZ6jMBSWCUMzLMeUoAIlu/XE8WPeor+wU3LZFLj/FvrCmnnKA1ENSStSJ0hhtu2kibyD0xjeepabGxBIIO4xsfFOJUiFoUxR1oQaqoJpqQGHKwIBcMwGxAAOMq8W1wc0R1i/vj0sMJK9RtxXvYLR4wd4XnARDG2F8YkWsVWfXFzQhl4lxWmF00xE2LW/o4j4XmKYkFgZBFvb+eA+TzdNhFTb2xL9RpTKVAAdxscMBBE5EEyI9YO+Hnw/lKFSirEsIYghQAG03AncDmM+22M5ytQo+kXEDDDlc5URTRdiaLnUpXdempe+11PbuMI46kRz1pDvHPEK0wtIKGZ1CsxBCzqkeWAbFRa8zHrdfo5pnU0+YlGJMk29RH3uk3sBEYLf8p06iIzOWQXpkVNp3gt0t+Ii22OHh5Kb6kqIe4apTA73OoNB2jv1AvjDNSb4Zj3fBDlOC1K9NzTr80lCjPp5FIuGuTTjfYyDv1vcI4dSjyVrrXqIpLwNVNQGkgS3xeo/jgLnadcVKU1KDKIhBXp6AJ2cBh8wJm1zgzwinSoyfPyyuaZQuayGd5+97Aew9cDypNboaUZDXkOFlw1OmYGmQdoO+/yi/cYh4tkUy9ellwxqvV0BTPwn7QtsCVBlOhuBheyfG4TSa1IQZVxVRukaSJuBG+9z3OBOfqLrJp5ikIjQdUWFxMLIM3sf4YrjhVpx/cEcTrdGgceoVc3KmoqKo5YB6QRBJkPM3taRFyMAOG8PrBjRdnAupcRBqOAFGo/Eg1BjvY2icV+B+JKeXCls0lQzzKysVFzzI3llgxBM7TfFPN+LFqVKYqVqXlJUDaUSrdQ2qP7OCSd57bxs2mTdsHlzZ48UcUqUgiojMFQ0m1QdbA8rW6ixP7xGxx6p+N8utChRy1EyGDuGIUTpOoTJB63MdPlYzXibI1EAdn1XJ00ybzaCSCIHWMKOco5WSaVSop9Kdt2JmalyQQNwBHWcLCMntJfuNHFJrdBvNZsF28qoFSTpAYgR7TbvGOwLXieTAA+qqSAASQ9yBBP/qbSbx0nHYr5b9xH4eQfzH0rZZqVOmtCtyarygknrY4NZX6e6FOmqLlap0iL1FH849umJk/+H7LTBzVYneyp/I4lX6AcmBLZjMR3+zA/0YvDFCLuP5RqSSKdf/4g0KkLkzJH3qwj5wk4BH6aXOoPlUfUP2yNJ66QFsI+fUk4bP8AwY4YpUNWzPN8J1rpY9gwpRPpM4D1vo24ab0qlVhBN6kiJiTpURtt0tMdFyzhBXIE3H+oBP8ASsjDmyFFmiC3mMCbRNlt8tsCv/EAAvpytMIxnRrYid7H4t774c854FyFOi7mkAxtTmvU0mTCwdVze8+mBGZ8BKaVJ0y8FhJlqkMNBaZLxPWALfkUvHJXV/sJqx3VCnnfE/mro8lFFr6mLCDaCTt6Yu8OcCvS/wDcX/UMWsx4fojL1WVGFRULbkhQAD+MTIOBmXq/aKezA/mMCDi16VRXHKLXpCz+PWUkDL0QFZranETbvb5dsSZX6RWSNNCmI256jCdpjzAJjqO2C/GeC0kYhaSBmupKpDGb7rzSQeqnpfrRyGWX6x5TU6KstFTpFOWZzzwQy8rBTBGx7xjpKMU5OJK4q9jh9I9YgRToELbmRj+IL3+eOXxjnc0dNNFYgR9mrKAD3hoA98OeS8M0NSVPKVDvpCAXI+8L/wCXocXOIcJLAmm5U9AY0/gBbFI4k1dGiGOMlukhRylfiVOEU0KRI5R9n+Rv+Rwb4hk8zSp1qlOoajlAzIUTnM2YFFhheY/XAPO5yS1Guul1uOoP+JT3x2S4/XHKMytMDkbzAdJm4YEbEjvaRh1GMeENLFpdNHjJ+G85LNVZKaOdRZmOoG9tECe88uELxblkp5khKpqyJYm0HqIHT8cOucpfaL9b4groJLrSAVYHTUxJMk9tgcQ8T8PpWpPSyWUCrua1SwmelQyzH0W1+mAJdbmdpUxbpmV/hinmMu1N2RolSQYMiRbfrjqdUjHFgjl6CgiUxYaihmAVxVocQ2xaPEV3OBuHYM+DfCzZqoUVtIRdTOQSB0UfM/oT0w4/8o1aMU6irUR5g02/0zBkWtHQbxj14KdKNKkyAhat6k/eVrAj0EECO3ecGs2x+0oMbjmpnswuI9xbFFwJoWTZmfcU4CyMadQHTNm0xBOx9zsRsY9BAJ/DtQFgdNugJMjuIFx/VsavmeJakUuRcQwP49fngBn8ijd9JukfEp6gH7w6x2jtOBNOSuPJmeqEdhITgVQMFJRZiJ1dfSJiOuLreFKioWd0HMVAOqTHX4dj0OGDgXDFDs2Y0kKoIeTDCbQZ5hbY7RtixmM9R0hyw+0kGfQjpI2sI+ewxglkyIk88uhQyvCWdxTFRRJIkgxb9L22xWzvDXUEztMjqIvef0w6tloLmVYkgIw2M7RAA/7bmcCeJZixVqYAZdKwDc2BJ9Y6DAhlk5JBjmm3QqcHpfWKyUgQhcxqY2Fib+8R8xgzxDgCUlB85mkEgKt7C8jUSLyJ9JE4F+DKhTiFBhutSfyM+txItfGkcY8J5alSpRTpvVuahNdxrDKy6mLUwlOGIYGQeUC841zddlpzadWJ/DuC5arUQfXDTRqirNRIYKQZbcrZgFiTvJiMEsn4Mo1CYzFSEY+c4QMireCIE3MC+0ntiHMeIhSp/V6NNdTUjRYkBhp1ayEIgyWk6jJ22jHjg3CDVqVMu7N59MalUGUYbvTI0g6pI3N4YdsSlkpck3OVckreC1sYqgEAjURMEAg2SBIIMdJx9wx1PofzFc+a1UIXvp0kx03LycdgqYuqfTHrN8TAy4fzKhMwZ0qZkDVCgGBcx3icSNkqeYp1UXMZtOU3ZjBHcAiWHphZz2bc1NNQLCqTZzudiAT8EdDPXHunxoofL1ADc8sKp7C42jbv74yw8RNS42ZNTaBOXq0k86k6Dy/uyT5jwYTYQhPxQJEwMUslVqh1nQzCda7hhMHUtiq7fji9ls55jVEapTJaBKgiBt8VojrM4mz3DNKIzEKqhlKsql35ZMbTECxvvhLceexFu9yrmcoyqTBWm/8AdAy5AMkEnf4pUwPhNwYm/m6rVaOnWSl5V4iNuhMX6ddzgRlK5YGoUDTA5XPWykgnsBtt6YM8NezO2gwCIa6i8FtIEtpt33wXOnsNL2FfxVxOp9XekYkq2oibrELcHSJAtYzHthSQ7EdsaB4i4N/5WsEb4VZtIuCPLJJEXFpJkACQDvjOaB5R+7jVh3iacHBoWaqqXem7Cp8RULukmbAj4hfviy2nKHz80yVAoGhwIct0WJuQNjJETtfADi2S1VC5aGYAraxGkATsP+o7XwI8QcTautFXkaV+E9CTc++NOBKTp9HRV7I0fg/j7K5ghBqpv01RpPpM2Pvhjy9ZXEdRj8+aWQytowx8H8YVqP2inWo+Omenqp6D02HbG1xUuCy1QXq3G/xzwcunmL8dO/rG5/DfCrwFy9bSArGoohW+EkHa1+0fLD9Q41SzdIVKZkEQwO6nsRjOc1kjSzflrI5pSDFmtY9I/gMZZqmbU/Mx7dbl/h+UpCo7LwjMO+vYozIGkz8R0QbRItGGLiXDeIZqmomnlRcMjNJA+6AUmJ62EYA8HfjIbyU8vSGPPVZRNySSQ2ozJOxOGSvxP6tC5rMrmMw3wUk5aan2uW92t6YRnnu7MZ4jkmpVWVoNyLbSDBH5YgKYa+J+G83UD5mvR8pXl2mFj8dj2G5wuVKem2AXi7PFQgCcT8DqVVqo9F1Vi15MAA25ibabwcR08o7hmUaggkj+u0Yk4eaTHVUQseymIGD0czYuCV83UpeXpSagYFQwIQ9Dc2Dbgg2i/TEvHHOhHkagNLEGRI5d+o9cK/hCmpEJWqAyCQ5uq3hdvbm9MMlbLxQdJB0swBG3ywYu0dj2kA89mvMyjOP2R8mkA/rgl4EzaVG8iqNSVBbuGFwQdwd/xwmjMlcvmU6KQR/mA/liTwxxPy61Juzj9cMmWljuTj+e47+IuHHKNpqDVRqHlqRbVGzAfC+99m7TMJ2d4WKTIznVScw2kEaVGxLcwvbadjE4evF/ihSoy0BtUGoPTcD32Nri2E6lxFqaPpPm0kYh0Yc9P5dR6jpuCMNm8LaUzy/TKbiuUMtNFrim9PyxQWEu2kkgXK2+C5GrYaH9JpNQy2YoeajQZeAtwdIKrAi0kCT2JtgVlG1DXlGVagDBUMBTqEGOim/oCeg3wP4dVr0kRGUqiEUiDupuxtuJJa8dceZPHKMrrtf5OUFGgF4UqLT4hTZ50qzaomY0sLR97t6xtvjSuI8e1UeVPMgg6anKwYXEn70xtedsZVkFJzRCi+tovHfGicNqMtRAyQlVdnqagFO8wt2BsbAyNxGH8R+pfQbKtyPhlGimjMaGpq7KSy8ypNtYnmRwdS6TZrmSBe+Z+tKXqawDqp6I0qHkuZEGSwNjeDc9CSoZMAMhQomtXQLYuoWEgoTC3O8TLTfFs0vNHwgmo0gFwDtFjCg7NaL4z41a7Jvg81M1SJJfMLqm+isyr8ltB7+s47ElDhi6REAegBH6Y7FVjVcfb/JLzGU+MZgOG1O7SdSpVEGTv8PKVvAnTH6rPFqtakoK6ArsFZdQADXKaz8Rk80TB0rvGPPGfElVdFNCqCV1nQnmGTZni1Oxtp2PWcWM9m3rg064VaeoVEUqpmxUAvo0sBvLTub4SpQlql9huHbKOQ4kqt5VV0plOonSSb2Hfve8bYnr8UNSVLagDNxadySALEekeuJKvCaZOltFMUl1aiQYBEcoib2jeIsT09V+GJToBm0mRLM3PAO2pEMqh2Myb3jDSlcdwya4QByFdjmfKZyQQVVS8ITPUtyhQBa3QQMOvDOMaai0syuqAZrFi60wBYABbg3m/W42GFfwwv261ai0wgFQ6VBIAUSSvMJAn4QxPTthu4pw8Q1QKiSRTBbQqhulNghhD1gkkausYWeyuhZbFLiXFtNKuiAAVMuzgkQWV12USb6WWV29bYzbLNyL7fwwwcPFVmfSQzCm6MCZ0LBsJMAD3i2F/IrKJA6D+WL4ElFpGnw9Uap4d4K1epSkN5ZVHLL+4Fges8xibDCZ4ty7Vc5XqUabFTUbToQlYBgRH4/PENLi1fMV6NFajhECoAjEDSt2NjeeYycaDwuuy2IEdumN+Kojxg7bTozKhw2q1jRce6NirUoGk5kFT1UjG4JlVcSVGBXGPDdPMJpqC4+Fx8Q+fUehtjTri+UPpmt4yv4ZmPAuLHKVw0/ZPZh6fzXf2wa8Y0QQlUXAOk+oP+4/PFPjPg6rRB/vE7jce4/iJx7St5uQcH4lWPmtx+QGEzpNWi3g21JpqgJlfEjZN4FNKlNgDodQf8PK267TG19sM2X+kQrTnK5BFY9VCyxP7qhmwl5zNMnl1UjUhsSAYPTe0emHjw34m4o6q1LJqwawqBSoI2JIBAP5YyC5YqLZd4j4ZzWcU1M1V8miFDAVLFTEkmmI2PViMJ+d4ZTdSaDGoqHTqIgkjcx0Dbj/AL4cv+XM5mCavFq6UaIv5SOLe8So9ySfbAvI5rLfWWpZTLumXYBfMOsh6g+EiTCzzAdSTgpdE1IUKFKolM1Asprg+pgfiL48cQosD5gKAWBK3XuAbCCYNuw9MMfHKlGnQr0SRqL+ZTWbkFQTttBDC/8AHAh86fIFqRCkMKaibi4k9RuI6zvjmqHuxl8IeIcsyEVsvp0lWaHcA3AXSdWorNtNxc9zh4zlXXrcLClugsLWHabYBcL4rWo5Z3VaVVFlyiyxuAeTclenofnFng3imtn6ZZ6RpopOhepAHMxtaNvxx0BYv1WIWfEHNL/gn8CpxF4co+ZXpL3YT7AycTcW/tao/apt/pP8sTeA0+11HpAH6n+GAektpavj/BTy+aZqzs5JJYyT3nGmeD/D9OqjVmF6h7wLDRJg9Yxm2f4VUog1WAh3YKv3gJOkkdm6e2Ne8LL5NBEJsqib9ev5zjc8jZ5fkwSqhTzvhJampsq3l1FJDIe43DDp7gfLAGpxetRYJnKUwbEzNv2XHT0uPTDrx45Zqxr5TMKuYPxUtQiodrRs3vY+hviuOLUcwNNZQp2YMJU+43BxllFPkTdfKEvhXBKIzKZijU1qGLGkzaH2Pw1FBBgkHYbbYaxTao9Tym/tdRdGYN5RMMGEAAQQb6RIdx1xR4v9HVOPMoO1KbjdqZ9j8S/OcBauUzeXEspemPvrzqPmLp+WJZMWr4A6nwxup0vrNUrXqVJRdMU1ZQ8WMNEA9I9bdcW63Bap5aJIpNzKjN8LCd3UarEiY3iMJWV46TdyD+8A35kip/8A3j2nicofs6lRf/bruB/keR8tRxNYK4YksUxupvnFAXyw0CNRZjPrMY7Cq3jer1qVv/15c/nrvj7hPJye6E8qQLWXKLQAFeo6hdAOtGGpdIWdJ1hgxlrFOm5YTXziAUcwqB6bLqJAfVeLxc+wIHzGKeTyqHNs9amrBFUfZo6aSsAFAoIfWIcl4neQIGGHM5uk4P2juxSWCKQTp6g69IUbkljsIiTjNnlfpQsn0DataocyDSomurLJ1LpAG0fHsB98/MHcxU+D16pIVSlEmWClWVSANQQmCb2ItO/bFLiGfoivqppTqCBpIW2u8s4Vizx2JEdZw85iQi1HAVQASSdCBoEswp/ELfESBB2thHkpJUCS2AOfySt5Ug1kJGhBU8sFr3VCCFUAXYGbGcQUMmXdqbNSExyhiwEyAqsIClSJEzcnfbBTiXAmqc1ejpNMF1XXyFAIWVPLTBJE9TpABFxgq2Tpo1Os9cuU1EBdKoYFkVACAYJsCHsD0vz35J17iT4h8K1KQdgk04jVJHlkgEWgEyDO0GMIIqmBJPoD0t26Y2yt4legSXEedqUhTp0gXUQyHSRqCkFb6mmOmHrsPbG3wzVbGrCth18EhKQfMVSJI0pt7sZJtMAf5sG8z4wT+6FMn/E/+w/XCRRpipTVWYAAW+d/nipU4LTBnzQfSca1J9GvTFLdmjcI8e1lMVUpsk7oygj25r/PDjluJ0qoBR1v0JAP4fyxlvDfo8zLqGHlUwdg7uGPy0kj5xi3nfo9zqJBVag/wVOce2oLPthrl7ATj02aJnMp1wicX4d5L1gBCVAWHYSII/EfmMU+DeMs1kWFLNq70jYeYCrj2m4jsZHbDP4jenXyor0TqX8xNiCOhBjBe6LY5+pJmQ5l/sSO5A9r74scCzdamzeRUZY3KvAPaQenrGK9RJRh6fpfFXhYlgo1SdtPXEeg5l62aZkvDhfTmc3xEsgkovwgC45tVgdxYfPBTiDvWptlclTCpo5qjyqiQCui0ljYhum+8YWMlwbIsor57MMWAA8iYA0jSJjmawG0T3ODVPPPxCkcvkActQEKahQ8y/eCmbH5yesYHdmRoG5jw/S+ps1JR5j0jLE6iTHMC3W4IthK4Zw0+YAA+tRrCCDqAGpiGFtu03tjUeK8DTL8OrLSYnyEkkneTcWiLEm21sZ/wThLVWNWkdL0yuhCTcne52ED8cNJ2NFpodsplwKWvJ6lruPMXW5XXO6kHlUGDFt9+pwTyXHs1VTRV007cyMwDT2MxbAri1V6uXKqwpZmiZUnZh1TV2O6nbbaTADL5OsyipVqAOfiC7dAPYwPnhI7BjXZb4z4freYCFBDKVJVlMEgi8Enr2xY8McHGX1GsW0oeYqp39Z2HQTgdX4iyLAMkesYHDiGaKugY+W+/WOm4wxWU5S2Yf4nmqWZrK2sJTpuCZvqg7QP1xW8RcWzRYnRqoKbBCWT3eLz7wO2AfCuA16xcU4CoJZzt/ucS5fO16JYLfTYw0H8OuGU2hXFS2sscO4pUZgVREnZUpgs3sIJJwYzPEq0zXpLTm/21OGPr8OrBDwzlNdNmGuk7QKjaI+S7R6xbDjk88aVIUgQ6gRDCZ95wVvuycnoVRQn5LxKtMTRfUmzIwtPp6G/rgxw7jtFzv5Te/Kfn/P8ce814bo5rWqhaVVhysO+/uwtcNJiSDYjGdU6zIxVrFSQfcGD+hwWvYkqmvWqZoue4ZRY/aU6bg9dIn5EYG5nwPkzdQV9Ax/r8sK9Hi5mzH2wSfxA2mNU++FsPlvpk5+jvLn77f5v9sdiiOIE/wDfHzHWjtE/9QUzVajlEVqilqbkvSUkEvpYBgRcr0seXp0uC8U+J6keV5ISmw/vKfM1/j2Gl9p026GcesrxinVWMwPNAMJTE3cgA6Tp+zZtKjtYmcUi7vWWtXSpUy7GolEVJcqqzBmwfTJO9yp6b44YlzW/+5JQXJ44PmKIJcgiL09BIYHaIj4jvMxGGvg3GKlVqUOfLSpABltZZl1eaTvYWB9TeBCzxKloo06gUkarPohWmbTF2gT1HrbDn4P4OIVi1NDoDinUmaoX7wgQVEkys7RE3xPJh1ccg+Rq4xV+rM7suoMZRYgFhG/pedU979MKeaz7VXq1DRC+ZpUXbTqC6eSOVQwMG5JkdIx3EfEThnB1O2mW165IMHRy/CCCRq6AbiZxT4v4rbMtTywpilqYakplguqRHINMaBMTIO8wLc4N2+hUhfp5ipVI1sOSdKmb67uZ7yAY69OuFPbGhUKaUVYl1Kq2kffUwyq40g7gsDyzs3aMZ7Wb9T+pxbA+SuHs9sZSRuP0/qPxxon0Y+GFI+s1QCfuTso/a9+3Ye+M7yS6nVP2pH9fhjScrn2LLlaZ0oANZ9O34R88bE6HyPSr5fQ4NxI1G8vLDb46mwHsf474KcNoLSHVm7kyfl2xRytNUQKlgL+p9T3OFbxn4qInL0iZ/vGB2/wj1PXtt7Fut2Jjwty1Tdv7L6F/xX40p1JopTp1ADDM6h1kdFBBFv2vw74WqfECEdFCqrjmCooB6dAML6E4tUqxxFzbNigkeBwCleC4/r2xFR8MKjaqdRlMRED+OLhrnH3zzgWM7fJ2U4XRVg1SmtZl2LzHeCqkBh7zg7V8SVSulYRdtKKAB7YCHMdsePrZGDYmgv0+IsEanfQxllk6W9T3264iNZx8IgelsVfrM9ceKeb0mxwLDpJKufYfFqIO+lrjFStmZNmn35fx/wC+IM7meebYrtU67e9xjrDR9r1nOxAHpitnK1akJ1Wj+rYk+sKNypHXEFWn5lRUpt8Xc22xwQuniGmMmq0582eYTYnqY/jitWrSqndgZaeo/wBsUOI8JWgTTsz91M37e+PlHIVqDfbI1K33lP4bYamdsuRzyfiBmCOtjefkY/PFxuKuTOE/LcepAhVmBa9p9Y6YO5XN6/gDN6KCf0GC7J7BROLOGBBggyD2O4PyOBviwUmrtWpsoFdRVK9mYc4Hs4cYYOE+D81mD/YtTU7tU5fwU8x/DBbK/QghC+fmGcqW+BdIgsXi5Y2LHDKyUpRMpWmdyI/TEZnVH4Y3Wh9FmRowRT1R/wDUdjPy1BT+GCFLheWyt1o5an35RqPX4hJwy+SWrekmYF55Fp29cdjd6nirIAwQCesUiR8jpvj7jqRSsv8ApZ7znBqC5ajpo0hFSmwimohvMUztvN5xkv0JD/5ofRHj0uBjsdib5OQU8UUgnEqqIAqK2pVUQobyyxYAWDTed5w2+Hqzf8LzB1GVepBm45uh6Y7HYR9kuv2Fn6Pq7eUBqMHMUpEmDqcapHXVJnvOFvxBRUVq8KBAYi2xKXI7E9cdjsSl0I+imGJ4WSbxmLekoJj3wq1dv+o/xx2Ow+Pll8fZLkf7XL/vD/WcP3Bv/UVf3h/HHY7Fx5fqj+dDtTYimY/ZP6YylDjsdhchaBJT3xaTHY7EirInOObbHY7HCnJv8sfGx2OwQkT4qMb4+Y7BQsiLMbYqOcdjscAp19jiGdsdjsMdEvcIYnN0pM/apv8AvjGt+IqKliSAb9Rjsdi2IyeK/UTeHuG0rny6cxvoH8saJwNAKSwAPb3x2OxefBgg/UL/AIz4hUpg6Kjpt8LEfocIFLjuYJvXrG/Wo388djsKuD08XKGLJVDUXnJf94z09cSLmGUAKzKOwJAx8x2K4uDN4rbNt8FtqYJkgE+2Ox2OxA3Juj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48" name="AutoShape 4" descr="data:image/jpeg;base64,/9j/4AAQSkZJRgABAQAAAQABAAD/2wCEAAkGBhQSERUUEhQVFRUWGCAaFxgYFx0fGhkcIh0gGh0gHBsfHCgeGhwjHxwbHy8gIycpLCwsGh4xNTAqNSYrLCkBCQoKDgwOGg8PGiokHyQsLCwsLDAtLCwsKiksLCwqLCwsLCwsLC0sLCwsLCosLCwsLCwsLCwsLCwsLCwsLCwsLP/AABEIAMIBAwMBIgACEQEDEQH/xAAcAAACAwEBAQEAAAAAAAAAAAAFBgMEBwACAQj/xABHEAACAQIEBAQCBwUGBAQHAAABAhEDIQAEEjEFIkFRBhNhcTKBBxQjQpGhsVJywdHwM0NikrLhFRaC8RckNHMIJVN0g5Oi/8QAGQEAAwEBAQAAAAAAAAAAAAAAAQIDBAAF/8QAMREAAgIBBAAFAwMDBAMAAAAAAAECEQMSITFBBBMiUWFxofAygbFCkeFSwdHxFCND/9oADAMBAAIRAxEAPwDXk4HCgCtWsd9cmJ9f19MUeKUNCMTWXoAHphiYvzEQ2+0RHrirmuPvVMUkaCSoYyADPqL9bjHcO4bSzCsXeoWUjXqIiBLWA6EHrODfRJtPZFqlXqZpNLUqbIYOqWUSLgjr06H54AZql9aFUJSYVUjUtxOklCFOzT3MWw38PWqrOGgoeamZ2B+7tYC2BNOq6VnsUNQaxaQJ3MTe4J36jabB7qjnutxQynDPNqpZoZ9LEdDN46WEHGj8J4WtGkqiD94npqiCRgLleHqlVHoEgrAKH4X/AG2nowBsf8MdcHa1dMvTJZoUbDr7DqSf44hixqNtCYlW5k30pUR9dYiASqz+EfwwW+jJjoqgW1LTkxaB50ySpUCANxhX8fcRNXNs5VllV5W3Fo/DDH9GvEdKupLDWtMCFm5esIk2Gw3xe0Wvawbx5KQqFqLAIWhUvOmPi2gAmYBgjtGGbwfmlpOqgOSynUGAjWZI09bgGxwBz9dEYVGK1WLwUKEEBDp5pNtZBOkiYjbbHmhxMvLU0CvUdglpZQpgQ0yHt+c3nHnpQxzcuzJunY2cWzbmt9mUXUOVuo6WJs3SSO3TFXjOQqVqDimAalNlZTTEjXqiAT0IJ36G+F3jmZq+VGlw5hYi4adLGO4UG9sN/gjPpSoCiSzVZJ0jmaLAbWAiBJsPTHoRd7lFG3uLHC+FvnKxClqZYTXDbKwgSAD96SQO+rE9fLprfLxUK023BACgXd2/aaJUTAsMMWbyr5bMecIUVSw7xPMQxJidRLDpcjpOK3iOn5GUrV1KOawWxSNbTPMQ1hAJtG3XEM/hlN6kCKSbj7fwZ5xCspLaAQpJgEyQPU9f9sDaRZQwUKSw03UGLg2m6m24vBPfE3EatYgBVy1MkA/Zgk3ExJJE3uOhkdMMvhPw0frYpVqprUa1GUbToN1DgiNipDL12OHx41FUhdCb5BtfgtSkquKiaKqC+rSSp0kq6bgyIi4OmcH/ABdw1cxRpZtqbKNAFR0ChXOwYA3ANxJHVRht4n4ap0+HVKUkhAagY/FIOoX6mOWe2KPh7ilPP5M5V+Q6dAjY6YIj/EOUkf0HnC02V0pekx7xRSXkZNUOk8zITZtN9HwzaxE74cfD/DaLZQV2l5QKQDcEEgav2dhf2woeI+FvQqPSqAh1kH17EehBB9jhz+ivhxq0XJJC3TVvoflYQJ2YM0jYxg2vJUntRNrdE/gLhwqtUWsqlKOpdDdmdXH5g2w8ZfijIUiPKVjScEwUgAqT3O4j1HbCRwmp5HEszSc8pQGQLAiBI9L/AK4C5vMrneIrSBZqKvCqszUZd2tYC1iSABGM0VklPZ7JFG6Zoms1CzhYTcGwBkkW73BwOq0AHcM8AhoA31EWkdp6/wAsWm4lDrSUsaYNgb6eljvp9DirWq5Yt5lR3ZhZUErteZYXjtGMWXROXT9+gVsVF1MDDqgJu0zCeu9ySYveIxf+uUlQJS0gQwGuwv8AEBflHWCO43GK+Tzy+YSyq5k81RxpKm4gmeYneLDe2PuYzdIXpogWIU6LyBDWI3Bad/uiPV4NRjSe33FAAz1TWoKlmpWMncXDKOtwCR8sNuV4oo1AhmVUFQ1XNjIHKi9NwLR1wsVAyVCUKcx1C1wQBsRsdj8zbEuRrs1N1KKWSWvrgKTLieh1GR3APbFIwlLv87RSh/4PxVagC9CJWLWie/Y/lgZmM9TSqRS0q2+sg72sTNxAF/SMJFLi6ppOhkKXUlSYMyNMvBM3uDhkfOZavQEFtZHMpfmB3U6QwW/Sx/LF4z0qnJbC3tTGLOZw1KQLABgVMAzIIP4XkfL2xe4awPyAj0m38MLXCOIl6FSm0akIsOwIjr1F8Xq2eNNFVd3tYwY0k8pPWZPyxbUtOpDp9hypxFASDNuyk/mBjsK1OvrUNqIkDqegjv6TjsBSs7WwzTzIhaaALFlEGBb7wmSCdvS/XEvD61KjRWSqQskFgd7SD94WscKnC+P2VywYqLEkiR1ERvH9EnE3FanmOKvmiOy/CFAEC4kydU2PeDEYjHMpR1IRT7GUcapMR5ThiSAReIm5jvFveMDK2co1SKtNoKnSybG8AfK0dRc7YB53iIYKaFEUReGZlUsCdUCek3sbRbFXI5Kr5nmMVqBVJKqwYn0s2x7+mFjnm5VVr33O1uxorVAmogxpufQROEzifGyajQxcH4ST0NzFpsxIHp8oY+I12IbREGnZpGp1KghlAsdMsI3Gk9CMKmS4INRNR4ULMqpPNFhHS9pxmzucJ6Ivki406FbxLmJq3iSg6ep/PF3gmcKUmbSWTRDkLIQamhiYJWNW4gz1wD49UJrSW1SlvQBmABHQ2mPXDB4X4uaGWYhdWttDSAQUsWEMCCTIg9I6zjXBvy1qZpdeWT1H8zn1l5NmYyx639e+HDwhlKtTL1KK6FQvqFQglkYkE6REEiARJEGN8J3CaoEpq5CbAxNtp9Y/XDDkOI1KBJpsQCZK7g/L+jjHiyxhluW1k1NJEHirg1IZzSE1XHxMSTIBYyTM9fcnGmcO4XSpKvl01TliwExvc9b4zji+carU84bkLKgH27SBBucaVwxyaS6hBjv+H5Y9RNPdFYuyLjfDBmKLUzE7qT0Ybfy9icZvWzzVaf1WpcAnTvqBMASR+zzg2vB6wcavjM/G1GlTz9NwAQb1FAnmubjuQJ95PXFIvpiZltaE/wATZQ5WoqECaaqTeQzfE3pAPL/0+uNNHifI0UDQSKNxCXpmpLLTvEPBPL0C3iMZlx/KFcwl/NpsTV06t9TEgFhf4Qs++PPDsii89Y1KtXUXNNRy/tFnYhpm8gIes+stW9EYzrgYfFn0r+dSNKgjICYckqSVIgiIMb7zgP8ARzxdPrPkVZ0VrKQYKVBdGB6G5X/qE2wn8Ty3lMXFajWWoTek3wk3hkKqy725Y7G2KlHNFSrqYIi46EbfnjbCCcWg5HJSTZoP0rZWomYTzWV5p8rBYJAY/FeNQmJG4AxT8A8QIoVaLMVSo6AsBJBIb12IUz3iMFPHfF0zmTyde2shlYDoYGr25lt+8MKfg2gXrpSDlAxIZhFgAW626DGXQsmGUZflMebTphjj+bOWqOd3NPyw0m4NgfwxT+juufrgl9ISkwUkxp1EJymbEaifkcVvH1TTmmo6tXlwCe5gfhAtHecSeBaUedViSNKgEW6sZPTpgTSweGoXl37D5XQqnK5vpqCBOneCepF+/Q2xXo1j5v2rH9tzTWNI3sCRMdpmPwx4yTFx8ImQDFiQLCDPT1FsWMxlDTJUmXuDqMzBi5Hw/wAem+PAtJJRbYVzZHTqprMLqQtI1NBYCYkxdjM9sQpl4IJXlIuVN4FvlebdTihRRlISTJnl6i3abe8WGL/Di9JVDVNTcxAU+t5PzAmPxwI6pbN0l2E8Zgwqv0VhPzOn8wTj7W4qSpVOUo8IAZLss3YzzR2Ii8dMXE06GXSCCDKCALiN9598Q8KdW0ggBrkEiDfcAx1I7++DGbhD0P8Af86GTVAniCPTHnUQRTJ50NxTa/KQRAWPhImZ98W+CZpK8cpGn4gDBN5+EAne0jaQdlxarV6i1wGGoaCHRVkaA0m8C6nUR2g/tHFwcC8ukj02ASoeWN2BuPx6zjT5jnUkrX8CsmyFCohckQrHoptInosTtcYZKLJUCK62F99iJE/LA/gHHKaCozEmCFGgatV4MR09+xvizkqyt8MkapHS09R88bsE46AwLuQ4Chpre0WsNun5Y+4pVPEj0johOWwsdunXtjsX1R9yloT/ABlnjTZWFFVXdWQ8jjqTADSBeAb26XxBwrhFbMoai10QSRyINUQCCC0kAzIIvi7wup5lF6dU8qwKXKDpPz3XoR2xNw9tBFUKrMo0nRIt1VkOw9pjGNJXb7MuqkBqvC3y7K5ZJZtOpiSWO43Gx2gk/nj0F+KorlggJbQDqkEgwDHrcdMMT10qDVGxsJ+Ei4H/AH7YpDKlQQly1z2/7DA0xe/X1F1/3LuQzOqgZpU2IvSWoswSJAP7JLTEdbfewIy1ZkAJlSVBsRsR/VsHeHIFJR4bUBIIwP4pRkavv6iGtBYTIa3e/a/vgeIh52PXHlFm7ViN40pL56sN3WWPrOLXhVS1LSCFmoZLbDlAnY3HTFbxi39k/owPy04++CcwKtGrqBAVwYB3sSL9MHF/7MKsp/8AIK18sEeKgBsDKEEQepjpaPcEYu8FZWbTrgQWBO0z1PQ9vb1xVyDS0EsZFwBZp779OpB/jghl8oFmwE30jb2nsMSxxWZerj7mV0uC3mMirVGNNuVI0kzqYdekWvh6y3G6aqFYkBQBqO1gP9vxxn4qGxaPQTA/mcfKmcJUiT+QBi9hMnYdMehFpKgrM0aLw/jiVTWuAtM7+kb/AIg4znMVWq1ahF2rNqFrqVYMsdogD2xPw3Pacrm2O7CmFE3u38Jwa8OcMKKKjr9owkD9lZmfQt+Q98CMtXA85OVC1T4f5rBF0jnhdUwpnmQ2kDqPwwa8a8RbhnDlNNaa1HqKpKLpkXdt5N1UqT/ikYWPE2YbhubYFpWsfMWOgLHf84PcKelwf0l+L/raZemLhF1FtQuzGBy72CH/ADX9bONtOtjsa0txYnUHWBc3aNMW0xa83M2iPX0x9KQWTttBn13G+KFCp8QgTv1kQZti3UbnB6EY2YnsdkW/50FeG8UPkmkdg2oeliD+PL/lGJvD/ERRqioROgsY7kAkD2mMCaJhyP67jH2mfjHqf0wNCt/Ispen6M+5jMs7M7GWckk9SSZJwx+DszofQSoDcxkwJG0np2wqCpJgb2wzeFahGbSIPS4kXHUdZxm8SlkjJPgqlSQ/cNzUI+rLrU2AKkkKd5IIBH8sTJnCxlr7fe5hHSeovETt3xGHABSdBBIKxpF946esz+mOr5YKhNMXixI/W9x7TjwoQ8tLT0I5b0DaNVVerUGzDSZuZmDfqSP1OLNTMspUMsA9TYjrpPaf5Yp5zg1YMatIAmZKzzpa8jc31HUJEXxXoeJxWquuYSJJBN7wLkybSRP4YXT/AEyDJ2G8u7AjS0B5W/3Z326BTv79sVRWSkXV4YeYTYzGxMDaBJMjBfw/Rp0WbU72U2hRCmAGDNyiJYEzNxE6sB8/kKbNUAEU1eFIP3TEcwMGQO/TDeVog5LZe3IY7F7M8DqU/wDzGXZ2VlB3mV3a86QQoNj1G5x44dxSEAqiogbmKwdDSRMdNXwmNj0Pe5wTNVMvTYWbLQNUjaYA5YBUEFNp+FmNzcrmeJZenzuAWdNFMRKwB67RAvgvJGMlF9/j4BszxT4aG0tRZPLZZDExfqIjcmABvibJu2oaSSPQWN+/6YCU6b02AnSTIem4kSCY22MizCTt6YsZCjrdalM6VjRpIP2ZEcsbk/rOLxhB+qNpnUnuH6tanqOqmpPUk3/IY7AXN5wFzYfMQdu0Y7HPPj7n9jtQvcMzSUSzDlIGoGSbi66gZkbgwQSJiMeKPG1FMSpQs2rl+IEzcST0MeowZznhUvWK06ZSnpd0V4LvpEc8yAhaAAb3kwZGAlfJZiklSkQvLHmkxCFjAlyCV1AWImx9btpnBJP+9DON7MNUxFyZEQxjodjHcSDG+8dsSLU0mD+6sdT6fz9RgJkKgLk8tPVbUX1UlJgAAC5H7xFhfrg9mMmlEc9USw06tNtzEidgO21sc4Um1uiOmnuQ53POsMQBeCRv636Hfb8cC/EAag6ugBRxMSSQdjueb5zidM0x1CsRBJ0sos0W9iDtIMiRiHi4GYSiRyNSJnUeUqQBuJIIIHQ+846OSsfNPopdqmKXifMawkwCC0x1Bggj+I74teDUDCpTLBdZUSTG+ofjij4kUraZg9j2vEgGDj14ZK8+pykaWBAYmeYRygkWYmY6euHxtaLLJXjodaSU6DimxJj4nEET07Ej29MGq3Cok/3enV5k29NuvQDC1kqmWrUiiVPJrIOUOx8up2kt8J/mMScK426I9Ko5WwNwGVhtfs1gAViZE98TjlUdq26Mrh7hVssiNq5apYRCkSJBAJUi/wCWLlXhaOv9mgKmOUQbdz6i+AdZ1qVFZLdS0klB2kAgCLH33OD3FfECKqtpeIgEiAwgRHUnptjRJJxVuvoM4JIs+RS+zosoIVFZmgANDGJI+9IB+Zxer8TpEQphogevpe+FTN5l2qBtQUxCpIMCJva/rj5Qy49QDEi2n5CNjgKWmWy5A52IP0tZWonEqruQQ4BUgW0xCg23EEH23wlZhpg41TxFTd3ApsKjqZg6w0QZXlILKRJgEdYIvjOOLITUaaa052VFKqPYMS3zJJxrhlTVM1QTybxB9EHUY26/PFoXVYuQY/r8sfMvRZibNBtIBidhf3t88Xsp4dr2fymidMkgc20XNjPTFPOULpFH4e/1tIhqG6n+u2O1aXP72ClXgFZCQygAEJcrZm2G/wAR7emIv+WswYZaTODJEQZAMGLyQDacd5/rvoH/AIqcNpL84KOWo6byDv8A17YaPB+ULVtXZx+A39sAzkGpyrqVbcgiD326Yb/ClZwGWms0wQ7QNiNwT0kAn5YhmypYW10Llwzxu2rsO5nMcw8xmgW1RI/GDE+ojBVVYtJ5f8OqTG1yfi32iMJPEKzV6qgHylO2mwEHvuT6nHzyM3l9Jqyy6dchp5dUhtU3LERE7L6Y8SGVK2Zd2OdXMhWYElQ1PSWB0iNxqdbzvY2M4VOJ8NyzOx81dMSsVNTSRzaoU679QZNu+Lq8aFQ1EZSpiVcjlYbkAdogxuRMbYoZN6VKsdISWYjzUJIjsNQBvvMfyxo1RaWpDcLcKeH8g9E02rF0g8gKMGCmSGLGwmR6/DJG+CPCMl5lRkqAw/OCbFirXO0g3kxtvBxRzVdzvqcADT5jEgSQTAHfaCPbFjglRKdQM0QFY25WQA6gbmJXp3iPXAxyU20lt+50Xb2DVfhiJWYFjoqATJGqTsdWkncE8g20Drj42RakGM6kg8rrDI03t2YSex36nEtTxNlc4wVCocyoqwYBB5bRsx6iSMSUc6dJpMtPWogVZsY2Frt0gjpM7XObHGcXGNfH19jrVgF6zOQ7hgSwjoDF9gMcYWoeb4wJM6tre06f0xNVytUiWcSjEgMIXUYv/iEfnGKfGqPloGKkEjpabRYnpYb4z+Hl6tK/cVJ3yFKVDUAVYkdCdM9r8w22x9xR4fXZqSMhKKRIVlGoTczFt5x9x6PkQ7H0/A1Z7jwGYYrpugSmS40sS99pMR+hBjAfOcNfL0aj1fMrmqxFQiwXXCuyiIBsFUjYBd12X24Y2ZYJSo6SY1qoZUQzqYsSxKjVaAZsIF4w8UMloKrWqvWqtJGptKpA+6osnYH4vbF3clyO2Z+mXriiacMKZYtDKANUadUHYx1GK9QVPMpCp5rJF94sTIDRHwmZj9MGfFtN6ddULozkS6yYWdgAp1ixFzE+vTxTygaiwApqQhMgESRcQSSZmBvjz1jbk4tk7phKumVAOtgtMkNTWATr6kAGwAOmDuN+mB6cZyIKqK5mRZqbgG/QiY6jbBrgQy9WmpKAqyhhqGqd5uev64j454QyzsrCkKdRCIKCAYM7TpP4A74aWSEOa22OasVvpJ4YF0VKSgUhyP3FWCY2kDSNjB9MLnhw872my/6gP44P+LXqjKKlVJbz3qNVX4ahckwR90iwA6AAe4nwVW0Zhjp1fZtb5gyPUb/LFmoyxtLijQv0MOcR8LqlFqmoAyIBNySbrHoJI9jgBx7jQQU6OrVC7DdZ+6WnYxqA6aiLDGjZbjtFuXSoY7ao36b9+h+Rg4zbiho/WiyUvswbiWmo0zLEmVBP3VIsLRiPkQirT2ozOQc8PcZ+yKtTJO6kyRPt3wco8ILldZ53WUEdYMC/W2/cRgFkeLtzaURAxkIBAUDteQSY69Dhr4XTdny1Q0yyEsC0xo0uxU/hB9bjri2OKfO9CunwCM1R8uqXIKAIIB3jSAd+7TiEcROlC27AyJ2AiI/rpjQuIeHqNZvNqg2AG8CBO4A9fyGM04jkWplmWXE6FCiTpBMsO8g7dYwmZrHy6sVxstPmHZdVNZdDKkbqQZB/reIwP+kvjKZgZSrTISoUYO25V5UEafSCdrjH2hng7a6JM7MoBn1Gnt+YwO8cZaMytNuVlU6iu8yZYeoUGD6jFMKuVlcTcQClMmA7FhUEaZIAaJ0pP3XW6k310x3GCX/F2VQDTFV/vM5ilVHwhkG4rsLEH4SrEzOKD8PCwG8x6bTcgioGEMw9GP8AbL7MO+JcwhX7M0wa0iajf+nZGEq4HR6ohTtphjaOXZKKatcFoacnpnuwjmqpdg9RfKp01JVG/tKand2716nwqpuAQR0OPgoaypYMlaDBSoA9FVEeXTBIVgqHnmLsT90zFkKOpVcqaKISR5vMfMVeeo9pZaY5UESWv3GLtDg9M0/MzCLU1wUWo+nyqczTGoEDzHJLsOxPrBWmEbYmR/0Q4X8kWVUUyFYk0k5gGYOAjBtV4hoLOwIH95SOGDIUamXVzRIGuA6ETqtBKg7giTvscCHySqCIAVLqD92k0sJ9E0sp/wDtVHUYN8BpFKTK4LNMK7PL041EgQIYks0gMImItjN4p1ByToKnLRz8P+UyomT5hAgrFiWsRf1CjpcYuZniqoNFVFqgmCNnAP7LdRckAWuZ3wS4txmmXKrrk04ZvLuz73YDSu/va04B0MkMyCtJ3qPotpkkOCIDdkm2ox16DHmxUYvSnb+xGtyjTapVbyqf2i6bMuyqbA3AB0mFYdDiKj4YrU6lRKqhTTQu1TYCAG5TEMYgx+FtmrjPBxSYJTZKYoo1VtThfMPKHKCBYaVLTYsbTfAzMccfR5bE1KJgsgi0XBRo5f8Ap6dhY9NxwSUJcP42HPeSZq1MyARq0htQluXsO/SOx7YtZfKK5lA4UyHRxCqI0nSzMWIMdt5Ix44FxKotNXnUijSrKqebTho0mQQQRtUjcmZsMU6uYLNV+OrLDU5mQZgwPiaQCskdBtcYvBRW6e75/wCRUqG/K16lADyctRqDlgLZiSIDAmZPIpO0wD3xEuWraoaloeoxZ3KgKomeRunfobxEjAzgPGfLQUqgCaBykWgXiR36R6g9cS5qgytrBqtpOsDUTc9wTYwBt264bzFSbEb6ZZHA/N5GcmJ5xcAD12No9cdUYFKiZiOQFqg62+Ei3wgfnHfHvNavLV4cOCSlhpuCTEX1G8k7ziKhxfW7NURAFMH9og9TIsL7b23xJuKewvyDm4HVUwrEr0IaBBvtFsdgw1Qfdd46R2x2L+bIfzGem4oKS6MukAGZFyTPTuSZv+ETgY2ZEisAtamABVQwTpMGWUyIkRMmGIPbHjMZFmMUtVdQFZlQaagM8wG4ePSG7BsEfDfh6i9PV54GqxHwsDqgi5G4tpixJ9sPNZHvEZQbAOa11Weo8rTLciQLQNiQLmL3vtOPFeo7U1PKtNWCe7MeW/e1/cY0zP5PL06Wny0hrARAkqRJ9I6/xwg06iPSFIq9VlEtTTemzcoZ4MzMfunBeOSf8hcKYQy5KMtKnA0karWUDp6Fv5nBlK2oMCZIMfPr7zgRTyZyn2dVSa4ny6lgmaElgJ6V1uNBI1dDB5fnGuM06bZYpU1JUgkAbo33z1G4t79reZn8JkVtsdLS6YM8dUj9TqdgyE/5gP44R/DNSMxb9hon2n+GHjxhWDZGuCOdKiqR/wDkXSfYqQfTVhD8OVYzKG+zf6TjV4VNYaZaK9LQ2fUi/OAEg7MYUz2JxUfh1PVJrUyQfhIYK3s0RuR0vG+PT02lgF1EiQDOplNxE3PywLZ2XnTnTZlPxJ8umJRUYvVFGbY80+IJTc0qikOHVUI2IJmT6wbW/XDRR8S5ikPJFSaak3SNQE/j1mJwqVorZk+UZNNw9NgY1IDEMDt+2FNxsMOtTgKmi6F1LMwZYglBMESPQtb2w/i5+XBNfiHkoxGbK5w5fLmsXNfXEAzbobydrg23wvPnlLE6QATdRtf+W4wd4bS5WWQFa6yoMN1MG17b264G5vwvmKhJGgHuWUSPZEjHmZJzzJaeOlz9fkV7oBlMnQSrmMxSZqiqShRym3UMpDAzAmepxlfFvFlaq5qMZYjTzEtA3EEme9yScaL454PmKOUbzVUKTZlYGbifWNt8ZNmafxdhtj1/AxkoVNbrY0Y43Hc+rxCtU0qajwu14i0WjrBIxaQhY1At8/54h4dQxdzPD3A1TbvGN9lEi1kuJUV+OmPwH8sEzUoOJRVH7tv0wvPrICipqHbREfPFjhuX5KlzIFhjmMkHqebKEFKzAgQNR1CCQxENNiQCR1w4eG3D00RQqXCQkkGwEiSTBEG53LYycjSZdXPqD/LGieC0K0QQfiMqSY6dPwxk8XjeTFp+UQzJVaGbiPDcxRulHUFnUWYKokGJYztubW7gxiTgv0it5FOklCa1kS5FN9+aTfcbCZO2LefzXm0CtSsWAYB6aiJQNEltN5ja2FPLtV+ta6B1+Xq8skrZViQNXKIDzHa4GIKEfDpaEZb32L/iPxVSUVnSTmKg0eYaR8vQEAdFDSR8RLCSQY3xDkMorZZaqp5RSpJpmdIRlBBQsbodwCTGoiSIwI4tmGR6JnmyynSpgjVOtj1BDSD1BM4sZTgDVKYNao9OmzBqdNRY678i9J2AjHZKzxaf/R2oJ8LrJ5iU6TqoLhbRKM1wSxMNPQWuAOuDnGuGHKCqRDaUZ5AjRTB3b/ETsAJMemKWQ4VTps2kWqxTdQBA9CNgQATO9jtixUzjVB9WdisuSrFpBQCIIJvEzBtjsVRhpkByi+UV87x9Qq8oNRQuswDE7wRboDv1GDC5zzRUVI0xKN0n3/o77YlzHBKdGiA4AUgC4uokbTsSY2E/hgDxepVpINGkItRRO5YwXEKPunuSPaxw7+ETa32J/wDhNbWKi1dTUyJEyPW28RawxNn3UqzMo6ArAkSTPSV6XuMKP/EczRZqwZgwknaCJEhh1t227bEmOEeI3amG0qyaVVlJOo/FqM6dOo/FE7MLdoqDasFFytknLEq6hTcAwDHtjsCX4tUJJFJnE/EASPaQCLbW7Y+4PlP5+4m/sRJnGKNmKWsGmqvciabloCjuvW8zceo581WBNcOsPErAhjuDpiIHXY9Z6AtW4OVyupSw1v1NmUCxKjaJsTB62nB4+G9eXp1EActTGtejGI29bz88FPIn6et2vr7GtX0A+HZ+FCtFMSNjqQAwL/eW2022AnDzwXgtJKjZhH1vVQKW6GLk+7WJ9cLdDwoUK1TytqhgeqWJ95IIINtsfc4GyxU0D5YMHcmmTABXTcgTJgC1rY1rxEUvUmgqSjyOOep0qqmnUCOp3VoIPyPrjEuOcLIrkCVJYKFR20g2EAaoVZkx64Zs7xZ3MqtJCo5l+FWv6C8kdseaVTLlWCEB2ACjUIBJGkatlg3k369MSz59TUYivIJvF+LuFzNJzrOpJcGQdLLpP4WxQ8PNGapHfm/ge9sFPEXhzy6Hnu6LKKFCkHWdYIv0tqM9QPQ4EcHaMzS/9xf1jFMbTjsjVBpx2NBzecRaZJRWq+X5dOXViqlvuoogMNRgjp7Yl4f4WoioHqMzG8kEgssH4hHN07n+NPL8LpllRDRqLtrl1adJuZ2gT8M9uuPeZyF9eXzDB2SCrkXJsW/wj/aI2xiSfRiPuU8GZday1g7GrPKpGlGIvMAE7W6YmqrpIClg0amtIU/sifiN9xNowM4ZxDMU2RXWPLcqzFCQhgNciwBk7g298Mgz1QLYbWJJN56ggRPrPp1wMsW0lMEnJOmR5PMVabrdlDKDq0BkExJaDy9pIjoSN8X6/Faw06alPy2ECoosjHYuhmV2FjInAw8RflVKQe4liCVHWCJ39envj7nG10/swtZ6jMBSWCUMzLMeUoAIlu/XE8WPeor+wU3LZFLj/FvrCmnnKA1ENSStSJ0hhtu2kibyD0xjeepabGxBIIO4xsfFOJUiFoUxR1oQaqoJpqQGHKwIBcMwGxAAOMq8W1wc0R1i/vj0sMJK9RtxXvYLR4wd4XnARDG2F8YkWsVWfXFzQhl4lxWmF00xE2LW/o4j4XmKYkFgZBFvb+eA+TzdNhFTb2xL9RpTKVAAdxscMBBE5EEyI9YO+Hnw/lKFSirEsIYghQAG03AncDmM+22M5ytQo+kXEDDDlc5URTRdiaLnUpXdempe+11PbuMI46kRz1pDvHPEK0wtIKGZ1CsxBCzqkeWAbFRa8zHrdfo5pnU0+YlGJMk29RH3uk3sBEYLf8p06iIzOWQXpkVNp3gt0t+Ii22OHh5Kb6kqIe4apTA73OoNB2jv1AvjDNSb4Zj3fBDlOC1K9NzTr80lCjPp5FIuGuTTjfYyDv1vcI4dSjyVrrXqIpLwNVNQGkgS3xeo/jgLnadcVKU1KDKIhBXp6AJ2cBh8wJm1zgzwinSoyfPyyuaZQuayGd5+97Aew9cDypNboaUZDXkOFlw1OmYGmQdoO+/yi/cYh4tkUy9ellwxqvV0BTPwn7QtsCVBlOhuBheyfG4TSa1IQZVxVRukaSJuBG+9z3OBOfqLrJp5ikIjQdUWFxMLIM3sf4YrjhVpx/cEcTrdGgceoVc3KmoqKo5YB6QRBJkPM3taRFyMAOG8PrBjRdnAupcRBqOAFGo/Eg1BjvY2icV+B+JKeXCls0lQzzKysVFzzI3llgxBM7TfFPN+LFqVKYqVqXlJUDaUSrdQ2qP7OCSd57bxs2mTdsHlzZ48UcUqUgiojMFQ0m1QdbA8rW6ixP7xGxx6p+N8utChRy1EyGDuGIUTpOoTJB63MdPlYzXibI1EAdn1XJ00ybzaCSCIHWMKOco5WSaVSop9Kdt2JmalyQQNwBHWcLCMntJfuNHFJrdBvNZsF28qoFSTpAYgR7TbvGOwLXieTAA+qqSAASQ9yBBP/qbSbx0nHYr5b9xH4eQfzH0rZZqVOmtCtyarygknrY4NZX6e6FOmqLlap0iL1FH849umJk/+H7LTBzVYneyp/I4lX6AcmBLZjMR3+zA/0YvDFCLuP5RqSSKdf/4g0KkLkzJH3qwj5wk4BH6aXOoPlUfUP2yNJ66QFsI+fUk4bP8AwY4YpUNWzPN8J1rpY9gwpRPpM4D1vo24ab0qlVhBN6kiJiTpURtt0tMdFyzhBXIE3H+oBP8ASsjDmyFFmiC3mMCbRNlt8tsCv/EAAvpytMIxnRrYid7H4t774c854FyFOi7mkAxtTmvU0mTCwdVze8+mBGZ8BKaVJ0y8FhJlqkMNBaZLxPWALfkUvHJXV/sJqx3VCnnfE/mro8lFFr6mLCDaCTt6Yu8OcCvS/wDcX/UMWsx4fojL1WVGFRULbkhQAD+MTIOBmXq/aKezA/mMCDi16VRXHKLXpCz+PWUkDL0QFZranETbvb5dsSZX6RWSNNCmI256jCdpjzAJjqO2C/GeC0kYhaSBmupKpDGb7rzSQeqnpfrRyGWX6x5TU6KstFTpFOWZzzwQy8rBTBGx7xjpKMU5OJK4q9jh9I9YgRToELbmRj+IL3+eOXxjnc0dNNFYgR9mrKAD3hoA98OeS8M0NSVPKVDvpCAXI+8L/wCXocXOIcJLAmm5U9AY0/gBbFI4k1dGiGOMlukhRylfiVOEU0KRI5R9n+Rv+Rwb4hk8zSp1qlOoajlAzIUTnM2YFFhheY/XAPO5yS1Guul1uOoP+JT3x2S4/XHKMytMDkbzAdJm4YEbEjvaRh1GMeENLFpdNHjJ+G85LNVZKaOdRZmOoG9tECe88uELxblkp5khKpqyJYm0HqIHT8cOucpfaL9b4groJLrSAVYHTUxJMk9tgcQ8T8PpWpPSyWUCrua1SwmelQyzH0W1+mAJdbmdpUxbpmV/hinmMu1N2RolSQYMiRbfrjqdUjHFgjl6CgiUxYaihmAVxVocQ2xaPEV3OBuHYM+DfCzZqoUVtIRdTOQSB0UfM/oT0w4/8o1aMU6irUR5g02/0zBkWtHQbxj14KdKNKkyAhat6k/eVrAj0EECO3ecGs2x+0oMbjmpnswuI9xbFFwJoWTZmfcU4CyMadQHTNm0xBOx9zsRsY9BAJ/DtQFgdNugJMjuIFx/VsavmeJakUuRcQwP49fngBn8ijd9JukfEp6gH7w6x2jtOBNOSuPJmeqEdhITgVQMFJRZiJ1dfSJiOuLreFKioWd0HMVAOqTHX4dj0OGDgXDFDs2Y0kKoIeTDCbQZ5hbY7RtixmM9R0hyw+0kGfQjpI2sI+ewxglkyIk88uhQyvCWdxTFRRJIkgxb9L22xWzvDXUEztMjqIvef0w6tloLmVYkgIw2M7RAA/7bmcCeJZixVqYAZdKwDc2BJ9Y6DAhlk5JBjmm3QqcHpfWKyUgQhcxqY2Fib+8R8xgzxDgCUlB85mkEgKt7C8jUSLyJ9JE4F+DKhTiFBhutSfyM+txItfGkcY8J5alSpRTpvVuahNdxrDKy6mLUwlOGIYGQeUC841zddlpzadWJ/DuC5arUQfXDTRqirNRIYKQZbcrZgFiTvJiMEsn4Mo1CYzFSEY+c4QMireCIE3MC+0ntiHMeIhSp/V6NNdTUjRYkBhp1ayEIgyWk6jJ22jHjg3CDVqVMu7N59MalUGUYbvTI0g6pI3N4YdsSlkpck3OVckreC1sYqgEAjURMEAg2SBIIMdJx9wx1PofzFc+a1UIXvp0kx03LycdgqYuqfTHrN8TAy4fzKhMwZ0qZkDVCgGBcx3icSNkqeYp1UXMZtOU3ZjBHcAiWHphZz2bc1NNQLCqTZzudiAT8EdDPXHunxoofL1ADc8sKp7C42jbv74yw8RNS42ZNTaBOXq0k86k6Dy/uyT5jwYTYQhPxQJEwMUslVqh1nQzCda7hhMHUtiq7fji9ls55jVEapTJaBKgiBt8VojrM4mz3DNKIzEKqhlKsql35ZMbTECxvvhLceexFu9yrmcoyqTBWm/8AdAy5AMkEnf4pUwPhNwYm/m6rVaOnWSl5V4iNuhMX6ddzgRlK5YGoUDTA5XPWykgnsBtt6YM8NezO2gwCIa6i8FtIEtpt33wXOnsNL2FfxVxOp9XekYkq2oibrELcHSJAtYzHthSQ7EdsaB4i4N/5WsEb4VZtIuCPLJJEXFpJkACQDvjOaB5R+7jVh3iacHBoWaqqXem7Cp8RULukmbAj4hfviy2nKHz80yVAoGhwIct0WJuQNjJETtfADi2S1VC5aGYAraxGkATsP+o7XwI8QcTautFXkaV+E9CTc++NOBKTp9HRV7I0fg/j7K5ghBqpv01RpPpM2Pvhjy9ZXEdRj8+aWQytowx8H8YVqP2inWo+Omenqp6D02HbG1xUuCy1QXq3G/xzwcunmL8dO/rG5/DfCrwFy9bSArGoohW+EkHa1+0fLD9Q41SzdIVKZkEQwO6nsRjOc1kjSzflrI5pSDFmtY9I/gMZZqmbU/Mx7dbl/h+UpCo7LwjMO+vYozIGkz8R0QbRItGGLiXDeIZqmomnlRcMjNJA+6AUmJ62EYA8HfjIbyU8vSGPPVZRNySSQ2ozJOxOGSvxP6tC5rMrmMw3wUk5aan2uW92t6YRnnu7MZ4jkmpVWVoNyLbSDBH5YgKYa+J+G83UD5mvR8pXl2mFj8dj2G5wuVKem2AXi7PFQgCcT8DqVVqo9F1Vi15MAA25ibabwcR08o7hmUaggkj+u0Yk4eaTHVUQseymIGD0czYuCV83UpeXpSagYFQwIQ9Dc2Dbgg2i/TEvHHOhHkagNLEGRI5d+o9cK/hCmpEJWqAyCQ5uq3hdvbm9MMlbLxQdJB0swBG3ywYu0dj2kA89mvMyjOP2R8mkA/rgl4EzaVG8iqNSVBbuGFwQdwd/xwmjMlcvmU6KQR/mA/liTwxxPy61Juzj9cMmWljuTj+e47+IuHHKNpqDVRqHlqRbVGzAfC+99m7TMJ2d4WKTIznVScw2kEaVGxLcwvbadjE4evF/ihSoy0BtUGoPTcD32Nri2E6lxFqaPpPm0kYh0Yc9P5dR6jpuCMNm8LaUzy/TKbiuUMtNFrim9PyxQWEu2kkgXK2+C5GrYaH9JpNQy2YoeajQZeAtwdIKrAi0kCT2JtgVlG1DXlGVagDBUMBTqEGOim/oCeg3wP4dVr0kRGUqiEUiDupuxtuJJa8dceZPHKMrrtf5OUFGgF4UqLT4hTZ50qzaomY0sLR97t6xtvjSuI8e1UeVPMgg6anKwYXEn70xtedsZVkFJzRCi+tovHfGicNqMtRAyQlVdnqagFO8wt2BsbAyNxGH8R+pfQbKtyPhlGimjMaGpq7KSy8ypNtYnmRwdS6TZrmSBe+Z+tKXqawDqp6I0qHkuZEGSwNjeDc9CSoZMAMhQomtXQLYuoWEgoTC3O8TLTfFs0vNHwgmo0gFwDtFjCg7NaL4z41a7Jvg81M1SJJfMLqm+isyr8ltB7+s47ElDhi6REAegBH6Y7FVjVcfb/JLzGU+MZgOG1O7SdSpVEGTv8PKVvAnTH6rPFqtakoK6ArsFZdQADXKaz8Rk80TB0rvGPPGfElVdFNCqCV1nQnmGTZni1Oxtp2PWcWM9m3rg064VaeoVEUqpmxUAvo0sBvLTub4SpQlql9huHbKOQ4kqt5VV0plOonSSb2Hfve8bYnr8UNSVLagDNxadySALEekeuJKvCaZOltFMUl1aiQYBEcoib2jeIsT09V+GJToBm0mRLM3PAO2pEMqh2Myb3jDSlcdwya4QByFdjmfKZyQQVVS8ITPUtyhQBa3QQMOvDOMaai0syuqAZrFi60wBYABbg3m/W42GFfwwv261ai0wgFQ6VBIAUSSvMJAn4QxPTthu4pw8Q1QKiSRTBbQqhulNghhD1gkkausYWeyuhZbFLiXFtNKuiAAVMuzgkQWV12USb6WWV29bYzbLNyL7fwwwcPFVmfSQzCm6MCZ0LBsJMAD3i2F/IrKJA6D+WL4ElFpGnw9Uap4d4K1epSkN5ZVHLL+4Fges8xibDCZ4ty7Vc5XqUabFTUbToQlYBgRH4/PENLi1fMV6NFajhECoAjEDSt2NjeeYycaDwuuy2IEdumN+Kojxg7bTozKhw2q1jRce6NirUoGk5kFT1UjG4JlVcSVGBXGPDdPMJpqC4+Fx8Q+fUehtjTri+UPpmt4yv4ZmPAuLHKVw0/ZPZh6fzXf2wa8Y0QQlUXAOk+oP+4/PFPjPg6rRB/vE7jce4/iJx7St5uQcH4lWPmtx+QGEzpNWi3g21JpqgJlfEjZN4FNKlNgDodQf8PK267TG19sM2X+kQrTnK5BFY9VCyxP7qhmwl5zNMnl1UjUhsSAYPTe0emHjw34m4o6q1LJqwawqBSoI2JIBAP5YyC5YqLZd4j4ZzWcU1M1V8miFDAVLFTEkmmI2PViMJ+d4ZTdSaDGoqHTqIgkjcx0Dbj/AL4cv+XM5mCavFq6UaIv5SOLe8So9ySfbAvI5rLfWWpZTLumXYBfMOsh6g+EiTCzzAdSTgpdE1IUKFKolM1Asprg+pgfiL48cQosD5gKAWBK3XuAbCCYNuw9MMfHKlGnQr0SRqL+ZTWbkFQTttBDC/8AHAh86fIFqRCkMKaibi4k9RuI6zvjmqHuxl8IeIcsyEVsvp0lWaHcA3AXSdWorNtNxc9zh4zlXXrcLClugsLWHabYBcL4rWo5Z3VaVVFlyiyxuAeTclenofnFng3imtn6ZZ6RpopOhepAHMxtaNvxx0BYv1WIWfEHNL/gn8CpxF4co+ZXpL3YT7AycTcW/tao/apt/pP8sTeA0+11HpAH6n+GAektpavj/BTy+aZqzs5JJYyT3nGmeD/D9OqjVmF6h7wLDRJg9Yxm2f4VUog1WAh3YKv3gJOkkdm6e2Ne8LL5NBEJsqib9ev5zjc8jZ5fkwSqhTzvhJampsq3l1FJDIe43DDp7gfLAGpxetRYJnKUwbEzNv2XHT0uPTDrx45Zqxr5TMKuYPxUtQiodrRs3vY+hviuOLUcwNNZQp2YMJU+43BxllFPkTdfKEvhXBKIzKZijU1qGLGkzaH2Pw1FBBgkHYbbYaxTao9Tym/tdRdGYN5RMMGEAAQQb6RIdx1xR4v9HVOPMoO1KbjdqZ9j8S/OcBauUzeXEspemPvrzqPmLp+WJZMWr4A6nwxup0vrNUrXqVJRdMU1ZQ8WMNEA9I9bdcW63Bap5aJIpNzKjN8LCd3UarEiY3iMJWV46TdyD+8A35kip/8A3j2nicofs6lRf/bruB/keR8tRxNYK4YksUxupvnFAXyw0CNRZjPrMY7Cq3jer1qVv/15c/nrvj7hPJye6E8qQLWXKLQAFeo6hdAOtGGpdIWdJ1hgxlrFOm5YTXziAUcwqB6bLqJAfVeLxc+wIHzGKeTyqHNs9amrBFUfZo6aSsAFAoIfWIcl4neQIGGHM5uk4P2juxSWCKQTp6g69IUbkljsIiTjNnlfpQsn0DataocyDSomurLJ1LpAG0fHsB98/MHcxU+D16pIVSlEmWClWVSANQQmCb2ItO/bFLiGfoivqppTqCBpIW2u8s4Vizx2JEdZw85iQi1HAVQASSdCBoEswp/ELfESBB2thHkpJUCS2AOfySt5Ug1kJGhBU8sFr3VCCFUAXYGbGcQUMmXdqbNSExyhiwEyAqsIClSJEzcnfbBTiXAmqc1ejpNMF1XXyFAIWVPLTBJE9TpABFxgq2Tpo1Os9cuU1EBdKoYFkVACAYJsCHsD0vz35J17iT4h8K1KQdgk04jVJHlkgEWgEyDO0GMIIqmBJPoD0t26Y2yt4legSXEedqUhTp0gXUQyHSRqCkFb6mmOmHrsPbG3wzVbGrCth18EhKQfMVSJI0pt7sZJtMAf5sG8z4wT+6FMn/E/+w/XCRRpipTVWYAAW+d/nipU4LTBnzQfSca1J9GvTFLdmjcI8e1lMVUpsk7oygj25r/PDjluJ0qoBR1v0JAP4fyxlvDfo8zLqGHlUwdg7uGPy0kj5xi3nfo9zqJBVag/wVOce2oLPthrl7ATj02aJnMp1wicX4d5L1gBCVAWHYSII/EfmMU+DeMs1kWFLNq70jYeYCrj2m4jsZHbDP4jenXyor0TqX8xNiCOhBjBe6LY5+pJmQ5l/sSO5A9r74scCzdamzeRUZY3KvAPaQenrGK9RJRh6fpfFXhYlgo1SdtPXEeg5l62aZkvDhfTmc3xEsgkovwgC45tVgdxYfPBTiDvWptlclTCpo5qjyqiQCui0ljYhum+8YWMlwbIsor57MMWAA8iYA0jSJjmawG0T3ODVPPPxCkcvkActQEKahQ8y/eCmbH5yesYHdmRoG5jw/S+ps1JR5j0jLE6iTHMC3W4IthK4Zw0+YAA+tRrCCDqAGpiGFtu03tjUeK8DTL8OrLSYnyEkkneTcWiLEm21sZ/wThLVWNWkdL0yuhCTcne52ED8cNJ2NFpodsplwKWvJ6lruPMXW5XXO6kHlUGDFt9+pwTyXHs1VTRV007cyMwDT2MxbAri1V6uXKqwpZmiZUnZh1TV2O6nbbaTADL5OsyipVqAOfiC7dAPYwPnhI7BjXZb4z4freYCFBDKVJVlMEgi8Enr2xY8McHGX1GsW0oeYqp39Z2HQTgdX4iyLAMkesYHDiGaKugY+W+/WOm4wxWU5S2Yf4nmqWZrK2sJTpuCZvqg7QP1xW8RcWzRYnRqoKbBCWT3eLz7wO2AfCuA16xcU4CoJZzt/ucS5fO16JYLfTYw0H8OuGU2hXFS2sscO4pUZgVREnZUpgs3sIJJwYzPEq0zXpLTm/21OGPr8OrBDwzlNdNmGuk7QKjaI+S7R6xbDjk88aVIUgQ6gRDCZ95wVvuycnoVRQn5LxKtMTRfUmzIwtPp6G/rgxw7jtFzv5Te/Kfn/P8ce814bo5rWqhaVVhysO+/uwtcNJiSDYjGdU6zIxVrFSQfcGD+hwWvYkqmvWqZoue4ZRY/aU6bg9dIn5EYG5nwPkzdQV9Ax/r8sK9Hi5mzH2wSfxA2mNU++FsPlvpk5+jvLn77f5v9sdiiOIE/wDfHzHWjtE/9QUzVajlEVqilqbkvSUkEvpYBgRcr0seXp0uC8U+J6keV5ISmw/vKfM1/j2Gl9p026GcesrxinVWMwPNAMJTE3cgA6Tp+zZtKjtYmcUi7vWWtXSpUy7GolEVJcqqzBmwfTJO9yp6b44YlzW/+5JQXJ44PmKIJcgiL09BIYHaIj4jvMxGGvg3GKlVqUOfLSpABltZZl1eaTvYWB9TeBCzxKloo06gUkarPohWmbTF2gT1HrbDn4P4OIVi1NDoDinUmaoX7wgQVEkys7RE3xPJh1ccg+Rq4xV+rM7suoMZRYgFhG/pedU979MKeaz7VXq1DRC+ZpUXbTqC6eSOVQwMG5JkdIx3EfEThnB1O2mW165IMHRy/CCCRq6AbiZxT4v4rbMtTywpilqYakplguqRHINMaBMTIO8wLc4N2+hUhfp5ipVI1sOSdKmb67uZ7yAY69OuFPbGhUKaUVYl1Kq2kffUwyq40g7gsDyzs3aMZ7Wb9T+pxbA+SuHs9sZSRuP0/qPxxon0Y+GFI+s1QCfuTso/a9+3Ye+M7yS6nVP2pH9fhjScrn2LLlaZ0oANZ9O34R88bE6HyPSr5fQ4NxI1G8vLDb46mwHsf474KcNoLSHVm7kyfl2xRytNUQKlgL+p9T3OFbxn4qInL0iZ/vGB2/wj1PXtt7Fut2Jjwty1Tdv7L6F/xX40p1JopTp1ADDM6h1kdFBBFv2vw74WqfECEdFCqrjmCooB6dAML6E4tUqxxFzbNigkeBwCleC4/r2xFR8MKjaqdRlMRED+OLhrnH3zzgWM7fJ2U4XRVg1SmtZl2LzHeCqkBh7zg7V8SVSulYRdtKKAB7YCHMdsePrZGDYmgv0+IsEanfQxllk6W9T3264iNZx8IgelsVfrM9ceKeb0mxwLDpJKufYfFqIO+lrjFStmZNmn35fx/wC+IM7meebYrtU67e9xjrDR9r1nOxAHpitnK1akJ1Wj+rYk+sKNypHXEFWn5lRUpt8Xc22xwQuniGmMmq0582eYTYnqY/jitWrSqndgZaeo/wBsUOI8JWgTTsz91M37e+PlHIVqDfbI1K33lP4bYamdsuRzyfiBmCOtjefkY/PFxuKuTOE/LcepAhVmBa9p9Y6YO5XN6/gDN6KCf0GC7J7BROLOGBBggyD2O4PyOBviwUmrtWpsoFdRVK9mYc4Hs4cYYOE+D81mD/YtTU7tU5fwU8x/DBbK/QghC+fmGcqW+BdIgsXi5Y2LHDKyUpRMpWmdyI/TEZnVH4Y3Wh9FmRowRT1R/wDUdjPy1BT+GCFLheWyt1o5an35RqPX4hJwy+SWrekmYF55Fp29cdjd6nirIAwQCesUiR8jpvj7jqRSsv8ApZ7znBqC5ajpo0hFSmwimohvMUztvN5xkv0JD/5ofRHj0uBjsdib5OQU8UUgnEqqIAqK2pVUQobyyxYAWDTed5w2+Hqzf8LzB1GVepBm45uh6Y7HYR9kuv2Fn6Pq7eUBqMHMUpEmDqcapHXVJnvOFvxBRUVq8KBAYi2xKXI7E9cdjsSl0I+imGJ4WSbxmLekoJj3wq1dv+o/xx2Ow+Pll8fZLkf7XL/vD/WcP3Bv/UVf3h/HHY7Fx5fqj+dDtTYimY/ZP6YylDjsdhchaBJT3xaTHY7EirInOObbHY7HCnJv8sfGx2OwQkT4qMb4+Y7BQsiLMbYqOcdjscAp19jiGdsdjsMdEvcIYnN0pM/apv8AvjGt+IqKliSAb9Rjsdi2IyeK/UTeHuG0rny6cxvoH8saJwNAKSwAPb3x2OxefBgg/UL/AIz4hUpg6Kjpt8LEfocIFLjuYJvXrG/Wo388djsKuD08XKGLJVDUXnJf94z09cSLmGUAKzKOwJAx8x2K4uDN4rbNt8FtqYJkgE+2Ox2OxA3Juj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50" name="Picture 6" descr="http://blog.curanderos.ru/wp-content/uploads/2009/05/maestro-report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3068960"/>
            <a:ext cx="4862331" cy="36467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шаманы Перу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95825" y="333375"/>
            <a:ext cx="4052888" cy="597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611560" y="1412776"/>
            <a:ext cx="3600400" cy="2308324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400" b="1" cap="all" dirty="0" err="1" smtClean="0">
                <a:ln w="0">
                  <a:solidFill>
                    <a:srgbClr val="7030A0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Шипибо-конибо</a:t>
            </a:r>
            <a:r>
              <a:rPr lang="ru-RU" sz="2400" b="1" cap="all" dirty="0" smtClean="0">
                <a:ln w="0">
                  <a:solidFill>
                    <a:srgbClr val="7030A0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дали миру знаменитого перуанского художника Пабло </a:t>
            </a:r>
            <a:r>
              <a:rPr lang="ru-RU" sz="2400" b="1" cap="all" dirty="0" err="1" smtClean="0">
                <a:ln w="0">
                  <a:solidFill>
                    <a:srgbClr val="7030A0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Амаринго</a:t>
            </a:r>
            <a:r>
              <a:rPr lang="ru-RU" sz="2400" b="1" cap="all" dirty="0" smtClean="0">
                <a:ln w="0">
                  <a:solidFill>
                    <a:srgbClr val="7030A0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cap="all" dirty="0">
              <a:ln w="0">
                <a:solidFill>
                  <a:srgbClr val="7030A0"/>
                </a:solidFill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652120" y="404664"/>
            <a:ext cx="309634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Венесуэле и Гайане проживает еще одни представители коренного населения Южной Америки – это индейцы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варао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гуарао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). </a:t>
            </a:r>
            <a:endParaRPr lang="ru-RU" sz="20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2" name="AutoShape 2" descr="data:image/jpeg;base64,/9j/4AAQSkZJRgABAQAAAQABAAD/2wCEAAkGBxQTEhUUExQWFhUXFx8bGRgYFx4cGhwcGiAaGB8aGyAfHyggGxwlIR0cITEhJSkrLi8uHiAzODMsNygtLisBCgoKDg0OGxAQGywkICQsLCwsLCw0LCwsLCwsLCwsLCwsLCwsLCwsLCwsLCwsLCwsLCwsLCwsLCwsLCwsLCwsLP/AABEIALQBGQMBIgACEQEDEQH/xAAbAAACAwEBAQAAAAAAAAAAAAAEBQIDBgABB//EAEQQAAIBAgQEBAQEBQIFAwIHAAECEQMhAAQSMQUiQVETYXGBBjKRoUKxwfAUI1LR4WKSFVNygvEzk9IWJAc0VHOio9P/xAAYAQADAQEAAAAAAAAAAAAAAAAAAQIDBP/EACYRAAICAgICAgEFAQAAAAAAAAABAhEhMQMSQVFhcRMiQoGR8DL/2gAMAwEAAhEDEQA/AEfF+KwQrlAoAA8IDTYTOkgmb9588clWhUpKPHTRJKrUW4cANpLAyoMQDtci04KOWy/h6TTIeidF4k7sD5gqYkfTCzP/AArqqCojoqO2gJ+LVAMi0BTO5PeccK5Ip0zmSFrUKcsrMABLlY5ADpuDc/KSeu2GlLg9WrVV30lVgBabAKykHS17QAII6yuA6nwjWZHdwadQDQEAkGBqlosBpHSbjyxHh/BK1FfER5aY0cywQSQRPzBoMH+2NMeGOl4Yx4GD45ozBaR4h+ZWKssT/T5XuMLM8n8MF01RU1EgOLE6Tpk3PbrBGLM0HrTU8JkzIhit11fh8UDYgbk9Cb2OMxWplSQ0TsfyO3XDUU9jUTZVM+K+WphnqPUWoTUUt+HYOtosFg/rh/kKDKoFSozI50OxuVLDlJidUhQe3KcfPco5UUwSRT1HUQATDaSQe+0jG54DVRqVY+IOVNSqwifD/C3YheYEG8HscYcsSWqK8zlfFowjjQfmZn0kEQsQflBAJ6jzx4+XrovjBWWBp/lgFSVMaioJ8jO2+2GBz+TqApSlHUmXVY1ICIYD+r5rYPZkFJKNN38UCw1Q24OoGLXgx5xg7PTGrXgHytaoMuK1TStRrhhMANEv21FSZA2gYXHiZoqrBG1GsVarZ0qqoEg9mBJI2t7xD4YzreN4VQkhTUqFYkQ3KQR1+Y7DocOM/kGWiKayUJLeGAZA0g26mJEDti7iiXHJXRVGpGs9MQAA5J2E6ZI6SRExaSDiOc4QtNlGtGlDANtIMRJ7i2/n54QV6brWSk+qVOnw/mlWOx0zN4t5A9MOv4JkYA07EE6XcSAsaZv80fu2JUVtg7R3DKRygdammrrV40bkabFZF41arRZcGcNoMX01CoUoIYmOXSFgk9b+m2FFXI09bOJIn5zIKgmJt67DzF8NCaVNDzeJI2lgQOUXkWm8d4PbETz9FI9z+d8JldFDGCpA5RF+YzbVMH6YxuezuYqsx/matUEATboe0WAxra9Y6OSkr83MuoTDHSVjdiT9AMVjLGqutwSkQNJ0sQD5fNAt3iOuCL65DItyz1KgfQP5hBIdmAI0iJvaDtAMY5MrV0jmpAIiqTENuSZm4EnvjszURCGM2jYiDq5gJiLArI6E4rrU6lWYsZ2/qAE+u3le+Flodh/BMtUdytYwpAKQw32OxsfTD1swsFSR1me42YXtE/b1wgoVkosPEJ0CNiJkAgCY2tO2HWeUVqYZYSVMz/VYQvU7n2viWrZV0i3iGdErSMFqpGkgWItJtcAD0wq4llFcuXWRUJ5TtY7jVsYIvvtg2lmhqWmI0qIESApH1MgxM4llnVkPiFgNJI7GOpF5Pl0jFxi1oV2gbLcPpqxYVJYwy6iB+G8gWJ2H/b54JauxLNCNqXYWAjeOpAMewwteqgCsrNGzSQJ7gW74DzPHzRLFLhtSqq3ZZF2HWxEwbGcUodtiHWZy/KzPKMEn5WEATAMjY8t+033wjbiPhU9Bk1ahFlMBbatRtuBP0OPKfxPlaq1RmXrNU0SrnYsQZSF2GrabXOM3Q4rAcH/pUaRFu/nsJ8ycWuOmEfkYlGrRoYvUF2BYESzaJjuTpt198DnKVDJSWAFyCIidI1X32t0tgSppKKKdpux2ZTNlEXMx0/09se8PqhVcqSZ/DuZiJ9LnF9aDJYiiFImSskkiAyyTt0jv3wR4hPzMsg2aeUk7CemB6eYB06SSJ1BSBE2G32xZTyo03EiR6RBmfthebChzl3qFQVQMhgk/NBNibe9tvbBXxC1VKWqkVKkLyqD5C/WJPpbBPBOHsKVM0zaYUde7TAv1icFNWNUHQOVORpEhjdpHUAalH/jE4KrBm8tmKoqeJWBCaZIW/NAmCOhvAw2/+sKP/Jb6/wCMe8QpaTo0kSAU3IIFuU7wIIjpOFnit/Q30xg3G/1ImgLIcQd6jh3ZhI5WAIUE/NIG4giNiDPQ4cZWuKdBnZnogMQNQkmSSCu2k2NgekYTUa7Zfxm0oxDlQrFlcLJKsIMOrAAdb+xNaZwuqUnA8JnOkkTpczZpjzFtp87bS45drwJ/Ju+D1KtY+GAHpNSBLCNMGRHN+IHbzG9sIM9wHx6xZqmhggpANH4eS4i1zIM33xHS9DwtNU6UIapoYAISZKgg7EbKdjB64d53M0cylUqFZ0lZIu6Npho35SwB9jiFUVj/ACFnwJaPC2oMhapqA1IvNKm4EGSCDpi32xZm+F5fWStNagFPnU0y7GJ1adoYCDPWPLFPF3JUvUfxY1CnbS1JiwVlqT8w5dQI6Mb2xX8L001atDrzSYeWlo5N7oVn0jzxTurs0axkmnCaLVKiLSp06TAGWVwSFbUoUESrEGDBi2C8tlqdNKoZkUUlg696gWagCkWI3v7YH41mCa5NNaiLTn55sJJ1ecWHXDXhtak9NnqU1JKkjreFiATtMx5yO2M3dZFR89OqnWpsiuiMFvvHKrRfezDfGqqo+YqqKTIjhgQ8iNKDSzTMkWkqNpGHOcyNN3JoVEqeHp1gDY6bpPYcvoZGF3EarGnTrUqbTIZ1MKwUAjoCFAF5m4Mdji3KVrACzLVWFQkzQqyVLRGpQxDESekEQDBK+eGVTiVRRqDNsZZoupPIVH4B/pPl0xBqozKUkVleQSAeUofmK6vxR97Yv4bl61Ovz00didLpVDEHQSRY3PeRbYYTV7/oTdFnDKZaotYOiqsFdWnUDczaIBgCPXFefZKhmNVVwGDNvJINuna298VcSX/7p1C01luZU5Tc6oANgBBG+Lspwg1VVyQWqMBBaDNup2MjA2o7EkCZSqqtJ+YyIU6RNzHaZi21sN2qh2TXsTpESSuwUm0dd9974U+LTpvpamdSvBIIPMB2iI8xvIwyyaBCtJ3ZtXykoZ3jTp6+W/XDknJDCE4ZSpuajNz65MwP6mJA6kGwm2/bA78Tpmm5uukkSTMD5J0jqJB9AMUcXyikMGeBUAGudI1RIN+0yQcZKvwys1Um9QUxNTRLDSskTtaIP/jCgu2EFWN+G1GVedITvaCd2O5g2AuNhgmhnwrsZgr07xAN4kgmYwAvGCtE01C8xaGH9N1LQJi1oP8ATi3I8NmkGeoEZmhSYhlEgMD+GGWb/S2Ka+BWDfxRqsVMaS5hfxNfYx2FsOchmlIKiCNJC3kL22+Vuhx7T4PSVNSgmm9Nxzk3dC6K4PS+k2sR6YBo55cvSDHkYhhGmeaSNJI6W+bv9cCSegTHWWSmfn1A/LaAZXqRu1++L62YBASoTyKJUWPKAPoZF+5vhZlfiNHqKpoBizA8hBiYHXcj6b4V8W4wmmUVkcFwYM2YmQ1tunYYqMGkVTI8VztCqh8JXUqsiwgRPL3jb74z9eoWhUHN+IzJLCSSPKI+hwXVVwqVVWE2JUWBYWXtJBxPL5DZpUVCp62XeCSOp7eWLTpWAtbMELVS3MFmYnuYn2+gx7SBIViAVBiWMKSecAnYkAiRvhxxjgdATWSqzJrAZ/mVJ6GLkMbBtp74u4fkgyBaaE0XJ1mqYIdRyaf6YaxgTe84tSTRWGgDOZWnyPzcw5ihBAaTewlRtaOgviCIixoMTMed4E/n9Mavgvw3TXUjaXBKm8jUZhYf+kGQY3meuLnztIVRRr6mq0jpXXThSYUk7dDHqDO2M+ydpeCTI5bLEvZdRUdOtjeOnfBGVzNgIF3Avdvln6QD98bKlRovTJogBaikco06iVifPTP/AJxlTl3pOVKsZezD+kiNJiYk9fIjrieyeCUOclxV1ioHXw4M6idU8xkA/KynYdRh1wLSKRk30moWI/1G3mdLJf8A0nCvhaolOoEZV8QtEgsBOpL2nsQBBgz1xXl+IeE+lwdCqdSj5jrZ6ZgR2gjp13wcdaLTPOIcQarmaWkyA2mpeN2QkGABG1hO+Pf/AKwf/wDR5T/e2J5uuW5VIpow6kSWgEufXlHr6YQQv9VP6N/8cRj9wk2tAdXLvrKqxJDMACNS2Ete4IkQAd7bYZfDPCHqB8xUphgjqZIYcxH4b77Ha8b4c8DNPxqqu/N4bHxCeQCASBAAiNiPMETipq1Zaernek8BUp8tp0g7dJIKnSRB2BBxfJJpfYr8DWlw6kaLF9OppYR1YEgyCbxJsekDtgLK0UGmrXYLSBIktYlQDptsTNhacVVMtOinDqzVAwWorSqcysSRaJA27HDKvmFKFAQ6SzAkAywkKXjqQInYwAY3xh0e3oVFmVdqjCtSCadJlXEko1pYCJlTF56YyvF6w8VjR1MEYAhgDpk8oHUjrtNx3w1UPp8WdI1aBbYkbQdxseu3QjAmU4I1OrVqJHiNyzJUGQGOnUSCf+qYIw+OSSdjWQrL5s6g7svPyvSYEhr6SsxFgEIJMj3u2r5qiT4wBLM+g/yyFjeImBe4Nt+sYSZFwPnBESy2G5idQm4Jg27W8nFLIU4FWXWTDoxsrsJDQbaW/TpfFckoRG6L6bEtUZ2UKAVKqASoFrxYwZ7zOBMvQVFFMl3GjRoBAcBSQCS0yt7mOu2G3CSqhGdYRlZDpMLpIZZHVlJBE94OEXHOGkeNVosykNqpAgzoclYuCTAMT5DyxDq6YvApR9DKWpKwplQUJiS8giBYjpqG2knGkqaq1EtTy6MzEBbzWVD8pEkAiBpJnv2OAuFXrq0Fr6yAI51EKY2FwJG0kiN8WVsxVpPZ4hn1SBeTICQYA6+siL40aTeAeSb5QUaZqtyVbks6/wBMAhg0yCSR19owJk+LL4bI5Zh4s8imFFoYC2n+k9dt8W8V4lrlcwoGpkhwyzuJ33AIgm03wNSydJKJrfKuo6iIYj8Abf5dUXv06YShdAkLv+MBiNYBcVFl5JsogatuxMfphxVrUq9Mh3UMoGkxcNMWP4dwCMLMlmOHUqbK1Sq5bcMiFlHkw0x1+uIUM1lXpEV6pAAgkKmqSJJheXVIEHsB768kMUiuo4z9SyLUplVckBxcEwRABJAa0j1xX8PFclm6dSwpVDoqBm3D8oIXrzRt0Jti7geWytWg2VTMZp1cSBVpqpEGZpkxMTMe+GlThFDLmpTerWLBQ16SsYnTNOG9jF+vScEYODEk0xDx/wCDUoGtUFT+XTYrVDXIFQhqTJ5QdMnYj1wqoZ6gs01AYAsNNTU7MGUETEKDNveBj6AK6O2mqnK1PwmtJrodRM3hWT5gL/njK5vg6Ua1dSqqyqCCi7ySVcKt7x0tyn2uSUsoGqygPM+OU1E6oWGSNJEESNB6AXkTtirO5FHag1JYAqkuTTLDUBTAYxuliSDY974p4ln/AA1ZLp4lQ/zD3qbj0Gk+mBOF8RavVXLUmFLVyGoTFrl2qdSIMAT2woJoVegrNzSTXTRYFSajBQsAH5QCS0Sfv5YRNVNWsSBo1ywESOp0z06jbfD6nxEUq9VCF8OkGAWzcqiI7NqietzhX8J1grEnS7KWGkqSxFydMkKO1+5840awauHVGlTiop0h4lBfEpgKhVJQTDQ3/ad98UcHzLBFX+CGpl1JVZgSSAxhROxOx6RiOTy6VarK5bQCXAcHxCKhnVAsBaY6X3w64blglIjLeISoMsbKQfKQApvBmbYwfV4RnZRl8+y0nptlyuplCq4GgsdImOsEsd8LGV0b+fWNRA4CU0SCxbSdJnoCFHtvin4m4i6mCq6lYNYlWXZY/wBY2YR5zjNUOLE5gVDshOnreDc97gHBDjn9Cqzb18yakUqulnZYVANJRQzKSx6NABjzGM7xPhaoJpVBU7g/MNhc9Y29fTCUZ9wWIMMRzbkkG1/Im8DHJmQSzOCAwIkSbx/eDi/xtO0xOzSZPiX8ooTFQEBSfK2gQPIbeWCcjXNQlyTeFMrADXJAPcc17e+EfD6jSPDIJIJFrgzcdl9fPGi4tWNOgEWopuCYKkkzq2BkkXJ9cJxzgaWcBOUqhGaJLAqqKTDG51Gel7bdB0GLc/mqTnQymWUEVdZAWSIm0wCCdpvhNkqail4lVjUMzCtddUHU0/hO3sMD8RuG0Fio5v8AdJA8o288So27GrCKNVdP81Ua2kG5Cm+9tiZv5gdMHfxTf00f/wCvA3w4gNI1WUAhmUalkEbiR1uZt2wX/Dt/Q3+5P/8APFypPI69gfDKa50utRglQWplVCqSwnSQVgibXIO8d8G5qnVpAK5IenykIQ0BJkgncxJ8ojzwkr55lrmpUqBKcAPHylDMAKPmB3G+Np8SUaVHLFAA7VKRgyTrVrg6tp6g+RFxiOspr4M0neTNZvjpYBQswugVZOp1J1aT+FvS/TaccczIpFCL1CppqOaLsQRB5eY9BsPPEOMfDNV9FRVCCoByqIl4GrSOg25vTtg7IZcjKTF1VirmNatMAT8xGkdotvgjGMcIu7CcxkOVQaoVdZ5tRgG9gJ3JIuO2I5KslBbKSFaJXnEzYXEzv1Nowty3EnoUxSh5ZlYmFZNKmAFGxkzIN4Gx3wbSQBGJqRUdjYAsFkRpMgBWB7E/bGU4ax/AIJy70VIasrig06ZBDQ3nHQwbEz2HURs0adapomrRkHqVKrsTPQXBIwt4boqVNKU6lRQ4HM4AiJaYuBPXtPcYd1WpUg9GTK6tOmTo+QlrnmDAtI6D7J8aTphRLhHFaSf/AJhWeSYI5tIiwEkKYJJ6Y1XFOJtVoeMlKq5VJLMNEqLqYuCl9VpNzcbYzmQRaKaqhAJcQR/2sJJHLYGxAP1wxo5uq9QTU1KwLWhQi7KAq2aN9bEi21xh9Wl8AjswEGVFQu61mAUqigLrIUuWMzq1lpO4LGxmStKeDTEpYROqbFoaGO/4doG4w14fRpvlfD0yru4a0FCock7yu9tXrNr0cUo03cj+ILgsWhKYEAnUuptcEXibgwLmTiop0My9Usr+DWDtRZi0Kocho1SpMaZkixvaQcNuK8Oy6UtCtUdKh8M/hUwFWNtwSL2IIHnhnXy6CklSmqMVO788AlZINksFsSPQjFfFclUrVFbUXp1FJCMYW0hlJtp0mDIgztFsdFqkFGBz3w8viFUcaFgFnYBaZJuHae8gQO2Cf+DUKbADUacL4lSR4cgwF2nmk7kTG2NVxnhyVFA0gBWDBVWFkH8VmuTcEC8idpxk/jWiR4NFCdNTUzoFIA8OAG3OswTc32xSV+SlC8F3GuMhzoVDFmXSA5XSAolZDAW6R1vfDpc2q0qKDnJIZXDAyRcgAwZuFIB6C2Elfh9I0FqUSf4umviEOCviJBDBQLE2MRe2KuB5ylUpaqiv/wCoDIhiBpNvMErIBHU73BU4qUMFy4nHBt8sjMzvU0P4iqtOWshcWZZkahqmbGCB6D1FK0qqVKuqqrKVQkAeGTKqpYSzE9jEW3OKv4xqlMz42ikqrTUBQ2ghWkyxCkyZiDsLAHCbhtKrmM1UeoXeFQLDqINMLUJAdtiZtPTfEwjWxKDloF+KAr06aUTcs3MQRbUQR5CZv1GE2d4JVpFqSjWVGuofl+XdVJIYqAPrMY1q8OrJRekzrUdKrMgELrRgLqdi2oEET3ieuErUXMl5BD6WDTItqgzcWG2NksYDq4s6nRasSflBbmfcCLwBIk2mB5YeDKijQasjLMCGvALmCfI3HfpjP5zNqgCU9R03A6kmL22B3xoqNYtkagMl9IYNaAaQ1SALRYDCkJ22DcWz9QsWNi2keINiFkEgRzT69t8E+OYTTUdUZmVmUsAEs9wb2AG+FT6lFOoWVWKpoAEAkXLHsNj5zh9nssKRZGbYEFjIDOVJJmIvJM+WBJJAo0JeKcY8cFiqhbrTWZIWBAY7yNwSLknCSjy6hNwII3knfF6pSKMATqF9RIA7QB3uLeuAKTH0k4qKFRc5Z26+c226+ffBeToLdWcrAtaVLbRHfa/rgEVWNwR6Eifvvj0F/mJ69x23/LDaCrwbvK5OA1KgivO1Q6RqK6WMX1BRpiIM68CHM5aq4FU1DUNS/hgC5sVvbtcXwiyOaZAKikB7xYCD8pBm0XmI7dsA0swimYv1A2k9YO9vTGfQOpuOGUKyioUUClqjnXSXVJgd5IUmLbNfBtX4dq0p1rTXxDIWbxynSt5BsIAnfGe4TxTW2k1AqsrcxJ5SZErJMn6EBo641FKqFC0NdmUwZ1nlEyC0+W3ZR0wmiugTlcmtGiuhxVpKYem7EQSS0gT8uw79Jwz8Wh/yG/8AcOE+aoIVOp5ZlPyCYJO5nr7dRgmR/wAsfRv/AJYzlGxOBl8/w9f5BpI5Ogl11SqudQaDBhSIJQzB7YMynGKahFgrpkBACqsgJJUTIkHYqOvkMJeBZtfDNQIGkEOUJDI8m1QExpYfK0QdtxBaZjjNOsFV/DIWmqqug8syGAJlViIjt1xTw6aMnd0O8pnSWd6rM/hryaYhYIUAEGAREz19rzzVVKgFIaqYpPp/mHmbcApG4Bg3HvjK0c2KVUnLx4cz/qsACpg6dQN9QAJG46Y1HEcwatapLU10ZjcCGZG1FCx30wYn7YlRiCWbKc2Up0oNdNFxULiSQCRtPKZNiScLeB0woqHxmdWsmoHlmTcbX0qAQQCJ67C/EFaoKo/lqzClGmm06gJkkR/MIBCnZoF53wLwTjVI1KmuVqsoChm0LpF9IO2rb5gZhYjqOLjGkaK0gnIZ1qNceDDHmAVRYncRfuB6++DuE0nrBlVzTYAsAWjWxiUNwBMdfTrYbgvw1VrVTphU8TkZ45bM1iCCzACbeXph7n6NGmzMjqTAVmYhidNy3KzKs9dVz9sH47Qmin+FqU1Z6+j/ANKAviHrYKQQQX2A3FvLGpyebpg6wdZFMBlCgBVvJWRq1EzpBjee05TinEanhAKBIAhjBlZsnIGJJkXJBt7YO4VmG1sCUNMxrFIaWDXILRL3lwSDuvtioxpAl7LuKaPD0KBTpOx0AKVBOxY6oVzf5tULAsBIwJw3PJlWcMwqBkICqAzD8ULBjp3iRYyLg5vOmrZ10qDEmXY69iIOmCBG0agOt8VZbKlCg8Qu4UIFURIAtNiY7npc9MKUW3bG4vY/4pwbUXalWGunTBcFp1IQCYtcXiCTIja+LWzLtTWlpARSZVVhpMKVEcsM4AJAHW0wCt4fmS003lACzBQfMFtIB5mItvYmbRenhfFGyrFnIZQxYKZgqt1gE21GIxk4vFEo1HAcs7gs1MLQQHU0QS8qukAkzF7i21wRjCfFC5r+LFZwopUV5SDbnJne8yB7D2xvs58WpVegKB5KqiFEEobysdCINsdxn4cTME0ldIgRrIVhswlfmjUIkDrjojGlR0xjVWYHP/GtVKIUnmC6N1uOgEAQO8ztO+FHwfS0o7VNIptpIIJGoqTIB6kawpi/54+t/D3/AOG2Up02/iKS1XNyWnSvko2PqftjS5bgqfwr0EKlSrBBpBVQZgAGRHY/4wRWC+V2fK8nmqdTxqbFh4gpkQb6dNMEr5Ttg3h/wwKuh8nmBUanCutdGpOA0zUgRMSRpuD/AFdMfOPipHpV2UBtIIgxcQBIn1wy/wDw042KWbLV6p8NkZWBkzqEb9ACSfXGjiuplFyUsH2xfhHLeCBVV28NtamWJVv9I7WHJESNpwo+K/g6jmCAz6HKawQt5HKDaIF4IIgzYA4YL8Y0JZQfEDEaUA1MfLYzfYDyxnPibjNT+JQVGOXZBILwYSrM8sEA8vysTsogdM7NOjcsmcT4XOWBLhWrIpCFDLNMlQAbR539cKNDUTrKDTpKskQHVxL7Dfr+W+HvE88XZwGRlDGIEyCZ7HfFGTy6uQDLAkdT7idPn2w2zJ4E9Thy5nwxzKqt1HzKBAkeenviPxP4rGAQUH4QLwARJtJlQcHZymQ0CeU9CR3+2Ls2ddgOs7mNo2wKSC0YCtl2NlU3JkAGPa3nGKPBMTpax7HGwrZcqDCr1i8np3/TAZpNMaRE3uexG8++KUibRnnybk/I19hpP5b4tylAowLI/wDtNxP1+mHrM6PIYKRsQIj646jr1fOCJFwAdu3b0w+wWi3iPCZqgU0L65KpEQeZp7aYHW+MrmOHVAxARjFrD2xs6aOxBLE79O99+2Bv4ITJPoD+5xPagtGcy2QqFwjIwGofMPlMXt5/2xuebxKFiQEqAyRJkEA7+8eeBspkhJJAJOHL0xA7xHnGE5WOzxWABj5iSZme1vW2KNR7f/xGCMvSWDt9f3GCpXsv3xmTYlqcIfKUmamhBiTWVxqUAXGkyoU7EkTY3EnFFXLU2DKtNqLVQCFHKDN1JWIWbQQApMcomcPK+dpolPxA9QuGBpkBdJRmIZtyurlHvImIxTm+I5h4QlUpsofRTAEgaSoLRJIPWQbbYcHL95MbFdP4UzQJDU2VHjVrZKcxtchSNzeD9sOeJ5OkzrUFdCUVFhFNQuFUAhiFjcAXI6YQV011dRJYzuWLER3JMj64e5RYTTaA08v+LRisF0L+G8Lps66VrtWTUVJqqoC3Jj5mIAJsemPMtTmoYp5emFliZ8dzBC/jYCZItYesYjnLOWURGx279eljHvgfhT6apkRaG3JKlYiZ9d8NVsKyMuM0a9aPEqAhJUKWErE/MFtqJnmgcsAebbJUyXVqehWVBqNQ6okAGLG5Fj5AAQMIly4Vu89RMff9cEUBB2O3cj/GM3diSG+QoLTX+VCz4lhIWGYsJA3IJtO0CMegWMBQ5C88HUYk3MXgnttbAmWI7H0O2C0TsdNvm6jzvbDsrAI2bWjSQeDMOEIUSAjhiYHzBCQZRSf9MWilNBVDl9UiwaCTAgBW66oIk+t8DZvJZjQSxpvLqw0qFkKTMgmPv18pwbxDhyKumnUdZ08/zEts7GQFCdlJm4AEDFu3hkPJPhfDFKeJqDyzQw1FfNRq2IkiwG5ws4hwpa2ZNGmy0iUDXkhmM3jp2t54c8FzrU0qobKSVvswEaaij8LflcbY7iPBHzFLxKV6lOShDANPUXtHkSLjpiTXiSvQk+G8jUyuYqMwmoi2JU6RcBhBsw846W899W+IKeYVFqgAkwq1KfiJqgmFdCHQwOoxm/hbPHMuaWYUpXXl1lSpOn8LAi9vpI3w641wytCnLimHosGFO4qOQZIFTUAJIixJ6WxSd4NpqshnC+N5TLtFWmynadTVFHqjhSO+x23w5+DeJmsatVqisviMAY0yFJUEAkkCAIvhDkqVHNKuYpIzQDI0BSrC5VlSsjB1PUiZwl+E+EOiVatWVDmAp3Y7amm8kk/s4TwEY9iHxdwn/wC7rsirUpyzhxsAwDMpZZEgkgBvLAfDvh3K008epTV3Zi4QTBQi4JmQYuCIE98P+F/DC5VjrWpmCVumpBT7Tcgsegk/eMIvi+rW8RK1NgMqVPhkCJOkko8mQwgjTBtN9wCMnN0NwjBXQ6ylWlQmpRpZemm3iw3MGuFJ1XbvHrgT4ry65ijSroUILIKiamZtItq5p977e845s81bL06KVldxBqIlJ3MxpUkhIWBM3gknBXDOANTam9at8p1+Eoi+yhmna8keUYcYSZnJwz7GE+g/xitjeR07E/3x7Ua59e+ISf3/AOMZtNHNZW6ddJ+v+ccreR+mJlj3OPA5G0xhUBAkjoP+7Ajs5OwE+cD8sGOT5j1/zHnigr+9sSBWFk3j/d+dsetTFtvL64tNH9jEjRIG8eUTigI06e8EY9j2+pn+2J+D5n3EX+uJqv7E4aA6jUHUYLGZEWP798Vhe8490KP/ABP6YpJegJKwxL64rCDuMe+4+uBpAJqeS1RWqZpGD8jSH1UyJ0qZ+YETBFjgjLUVChZDMyHVvH4bxNhbbrjVZauKi1KdQKHKrJRUUMDZiCgWW5gYse22KeJ5N6YALLB5jpOkKY8lHS1x3gC2C7ZVGbXJiwsm5E2n0jDGgWVYG3eZHp/jfBuToFjCLqNti7m2zWNh+/LHmaoBrGsNoYCZUyeXmmDae+BIrqxVmZPT74DojnsBtc2k+tvXDmtTUrBI5TYlx7/iG9vqcC0gNGoNBmItJBmJUyeveBgr5FRRQB36YvUX/wA4uFa0ExO02xaXVbBt94sPQ26d8RSEe5cTsRbzxfnToUsbhVJMA9BJFvLFv8WXULrZlA5QSbel7euK6wUgrJ679j5f5wUvAj5snGKqvIci+26jUbgA2AsNu2NRwnjzCNWkgmxXb3G2+MVncoVrOhN1Mbbxb77++LsqhQnSxDEex9vLHTss+nZbOIwmAJN9P9htGHOT4moQU1EefX/OPlmTzVYjxF0yphlm0d/SP1xoW4loIIM2mxnyg4OqGpuOUa3iFbLOgNSpUp1VmKlIDWBBsQfmHWN7WInDbhXxRQQhnqtJAPJGhtxMldXQdRexupx8qfiMEktN/lFrDAS5+Kmq+hm5gPwk7MPLoR6HcYf44rIPmlLDPpXGeOJl8wc9ltPg1iKeZp6gdTmVWqANmEQT6dzLzIUPGrozMiZKkkiGuzi2iN+XeRuY67fHeN5g+G1OxZ4MAzFwRceU/bHuWz2kCiSQisWpEkws3KGbxJJB88JwTedFR5XGLS2fcONV8tTdXSpTUOD4kKXqNIhSJaFgSO9x0BBwy1aVGi9AA1aVSdQqBYmCNQA+U9dzPXCGlxWVtJ7Rfy3HSwxVUzLMTECOv9/7Y1jw/BjLm8DBqwVQqgKsfKoCjvsLe+B3zWwFz5fqcVUqOs8xM92t9Bg5MnF5+n7nGnVLZi5t6GWYyqgWEgGNWoXNp0kSO3SfuMAOPIETvi1lABAUkz1Nx9+/cYFJk/u2MpOKWhpMuG1ltpvJ6bfn0x7mM1sFFgNr9TfbuOmKPEi0xIj9e+JuLAkyNvmE/STjPt6QyitWECPe5/YxS7sTfyiekdB2wY2XaAQQZ+v2JxWMk0XHW1wJ/XGbhOT0PskCgnc/3xIUZ/yQPpjghm1j6j85+5wQFUXLlm7Lf77fTER42xtlBXtfE9cb+1zb0GLSGP4Qo7kycQYrN+b0t+m2KfE0KyVCsk7GP36YJFRW+UiOp2A8pIF/fFKZVnkqj6f+mfW8Y5sr+HTIm1gPsLYS9DYTS0lo1CfLmJ9MEfwf/wC5/wC3gahw8DqB6T+zizwj/U3+441jDGV/v7JYzVcrRpq3hw7fifW0lQCp5jJAIBtew7DCKrmGhQGGgoWVeYc15JJJ+pI9MEZqqpppJ8LQCxKbEkiJLbbDpgWsKVRWALFh1vpJ3uQ/YGIX6YzjJPRp2s8y+fqBVXlqLEP233Fw32n2xeMxYqzKCByzbbftJ7YqzFSkGUqKwAAkhFAJ3neNu3bF3EKyhio1FiASQwDCQrQRckQfrhWOwKvly0xJlZt6b+nXtgPK1WpuUtLqBuC3S0KYO0xE3wxVhpghuYgjaxQ31TcGINt8D5itrqKObk3uNMW7CZmLT3wrJUjkLIbn6x9bnb0/XBGXIYGGaOsG35x9cKXz5LMuhgCZkzeJExF5k/XDmnRNOmjeFAJibaj1tYeuIabyhlyMFUFQD5+/W2+OGZBBlQBMTqEfpH0xLMZ0BFVjDSfwlxvvIMC1z+uBshnRV1GZMkcqCIHa0m0Hc9MUo+ydGb+MOFk/z008o5gCDbuIO4/e2Moc3ebj9xjc8ayjfMpLjTBVgQRO5/6fP/zjC18sSTYDbYjr+eN1SWC4subiFoF7RgvIZ1iAoTV6TqIFyPQflhcmTHVxPobb2Nv3OH3B1RagMEXtvMyNOxHkYxVjYur5uRySL9No6YtpZTMaLo2lu9rLzTBvHnh/xnjapUP8Oqo0sGKooM6mG+5PWe+E9XMtUEuST5kmTvJ6YbYqLsrSMczCQZVhJYHeCNiv5G99sX5rL0qghy8kgjQFmR5E+uB20hCSCSfM7n9/nhl8OxJ1gCRCzGy7i5g3/LE96Q+pDhuWVYFM1ZnYjUD5kL9JBw5oiW5gAYiCoUedh/YYsr5aCNu89CPQ4koCnmEx7Dv0wo8r8ESSfgPTh7INUED7H3nHtVNABa4I+x/L3xKlxN2gBEKgWtYDygiMXtxCmBFtUbzb2/8AJx1QkmqbM5qtIW1KxY7i5JOwPf0++PFpQLwPNr/SbYL/AJbGCv2xCtkFB5HP2Htg/H52R2X0DaUG2okdQL+2364qaqBshI/1R9gIGOzNEpdh7/5wIasGw+1/745ZyknVI0S8oO/i2IsIgdwoGB2qk7n6X/xihtJ+YN98cCAOUcp8sZTlNlJUeC+9Ug/0yR+n64mrQPxH3n64mMoekX2iL/vtOOanHzagR3EdoxlUiiNNgT29cTK+nsR+WJ5NOeQA1jZlDdP3fHuZt+ALc7Enr6nDyIvorbqD5jHBjJ5rea3+2K6GYaI0avbb0P6YkxbrbtM/cYLAJoq7ToGqBLQpsO57Dzx7fsP374Cc3t+X98Q8U+X0/wAYfZiYdmqb6VKsoQEC1SG5TuB26xgOu7ppVdTiREve+02gGeuKcnntI0XZJte3ud/a2L66rUu19gDHruOp3i+KhXoaonlgzsrshIBhpJeYgkcwm+1h7YjWdQxLtLMSSQCvnvv9cV5V2Qx8yyIIaCO+1seZ/K6rhmjpe9/cxh40VSZOs+uXHXazACIBuRB6X2wMOGF4bUeY9Fjbt+++KaOR+XcEC+pmIPWwMqO+2D0otEfNHSdh+uF1QqB6uUILaKTknchflmZ2733xblQySQDHmOx7n6W74Jo5h1EefVFO/qPLBNGr4ggyRPy7D7beeIfwDRGkZL1Cd2kLYhmiItHl9vPEctR/mEMqhXneBaIkSeu/rfvi/wDh2AimF0zsQSBPciPvgReQ2pU9UGTMgHoAFmBt9MCfyJFPxnWK0DBkOQNUAiN4mYkx+eMJTQFSYv3k/ljY/FdacsAxAYRuIkjotvPyxi6W2N46wXEJoJphlYavQ2879fTBeTqOCSpI6kwevcn88CZYgEffDjKV0GrmFzYXNv354qxlWYepUkNzTG6IWt2JuOuILkGf/wBOlUJUCSBO/Ww6+X64ZHiSCLA8sSQPtM4Y8K+KaNNlDUKdS24Vd+9hO0+XXDBZM7SoiYaQwgwbEbbD++L6D6WVdOqLCQbapMdiD53wT8QcTo1q4qU6I07GnqGmxkNIBA7ERtGOy+YpBySrad1CgSvQDz7TbBvwFfI4qcICUjVBAG8EkQLd4k/sbHE8vmSyADSCB2IsPUwR7YjlwiyUDf8AdT2P1P6YvFYlYMg+vL6gdMYOITAf+JrtU72Ikg+RtIxWmcpByRUEj+oah7G+DNPXf2xTUzdM2axHcT+f98PrghldXirkQKqEfQflGKVzbC2tJ7BwD+eL61xKafcR+mB6VE7tMi8Lpi/SJnB+SS8k4KWqsSQAT6MDiOu15Bj923wSaB02LFiDcgi/ewM4oVaoEMdfa8AdtwP0wd29jVFQqCOvr+wcEUnBEXY9seOwZVDoJH4gUBPrfFaoRsTHqv2ucLsxhNOsVIgADe+x+u4wbRqU2EHlI6gwD7XwjqsdRAIE7aRJH0xLL0CJAeY3H+ZvhqaE0HZyugEqZ9f8TgI51twp/T8sFZfKqzcxCj7j+/uce5qIGgHV17EdIPT2OHXsRDKZ55uDe0eX5YYkQASjemhh+kY84bmHAtSX1BH5ziOe44V/CB7ycbqHF1uTIcpXSRP+JQRJAHTaPtiX8Qv9Q/3DCEVw5Nvc4J/hD/R9sYdEzSg6k+q68vZenpfF/hOVgK5beFJFu/p746nQC3EEiJJ6DqcevaqBAKEd9+pBA74xbex0U16DkAVANRP9asZEfMQSRabHywM1FgwfqNjvYdZ6jzwfxSqrAGnbmjYm3SIm89D3xXSVmVgFa8xqsB1mfvacKLk9klCcTJOlxoN/+lp74Io0xJhY7Re9rae2+w64CqKXEEAnqQYgDzPtiNLNaAqjUCv4h169D7Yrr6ENUkkaYHsenkLj6Y8dwp5QGvG8faD+/sup8QpjpJnZgfXrN/bBlHOAw5ZgL2OmD7zCkW3wv1IqxirskkpIHbfC7iXH0QwwB8jf7Xwd/wAWp1lJRiSEhhpi4BE2OojYxHT3xnPiHLisENIoSqRUnlYtPdgJERF7XxSpumhpi/PcZp1AVFIEdiQB7Wt6xhP4MkgIonbmNp69Jw5yfAttaNHUqyEfnh0nCFQalC321G/2EY2tIq0jKUOBO1tvf7bjDOl8KMi66jKAOm8+W+Hz1iuldKA7jTM+k2/LAWczLsdJ1HYBAzH9/fCU70T2sVnIUtQWW1NaIVB6yTA63xoPh74Ty9eSdQCzJkGesdvTDXhudhEpjKVgYhnYugY9zppT9zivj2dZFISkwgbanYSOtwD9sO2bY2er8PZRYXTB1EXqEe5vc+mGw+EclqEtCkbFusdCWmPIzj57wUF6q+KdPOLsCbb7YZfE+YKGkKdSGYkytiBt+uJ7O6NUl17Gi4pwuhl300+awIlw47Xi46ROF6tDXWe4vgHL1WbmLM2qwBmeot9Pvi6rV8KAVDNBLKTIHQdBc73OIyzmcm2HfxabaI9S356sdUzlIrBF+4ZjH1MfbGcq1XJ+QAHzH98MMhMElFnoC4Hv6YeSchFRKbfKxn/pkYqNDeCPW/37YFbN1DPiKiKN5YMfYDfFCZhqrRT5VW5MET+z0nCyLIZ4Ct8w95g/cYubMBba28tm/vgGmDBBKknqSL7d+vpjtLKLjSfKCvteR7YMgFl5Pzx6Lf8ALFNRKZHzk+UtvivLViB29Z/W4wRUuJBE+YgfmZwtACrUUSJtixK6mJY23Ogz7wMSp5RiPnpn0x7Up7EkH3wsCs6hxBbwyknqaZkekxi4FSfmM9fmGAWQ3/Q/sYsE2gBfz9//ABilYw1ApMQfVSR73H9sV1MkhMSw9h+h3xBKsG8T3xb/ABeqR8/1t/fFJSApp5LSZ0z/ANJ+8f3GLfEP/Lf/AGnHjhzcDT5QI/PFXjN3H+0YrIFoqm+4HUloH0xI5lSRuY7bH1k/lOAeIMNQEBvMMQAPMDBGTorBIAt5/snGUrQMm2aeBBgA2kyZ9D/bHPVNjMmYny62/QYhWDFpCmOrafyv/bHLRJgtMCwkHEu7EH5sDVKggHaQAThe9J51QBB/Dbob2vhihpqCDqM+e3pfFVVhPKLAbTP3JxpXsBPU4cxlpEz1MT198clI3WIB3i+D2rsSFVdWOq0WMbKY/CJiTFycPt7FZHIcDqhhUpK5gzqCmCO4IsfTBHFcoGabBusR7274hqdX0eIzqBtqsPLfF4bUrW0iQIPYT1H0wpOygCnw9ibGTM9t7R9cENw1gI1KD1GowT6acWq2nzneBP54OVjvfaLWHr64ztoKM/m69dRpKsB0Ikg+9xihKtZiGLpI21kfkRh9mKbRHifU/oBgGoDAAILdYmPzGKUvQg9OLV9A8U0WUbcgPrtAH3wsz3HqjKw1aBFtI+wAt9cMKfB6jU1d2TSTEaib9oOx9zgfjuUehBV1UdgDJJGw5dP3xas1SmxZw6qfDZ2VGYx806j6CIv7Y8bLFnD6QDvzLAA8gLAY9GZVqqIur5ecnvJM2PWemGGbytoHylYIMn374Gx8kmv0srpZ0CNTg92Uix2gCCfePphbWzgDNoAcHq4JP545+HwN4Hr/AHGIPSK7Mn2P6YnDMrPaSVTdXQR05R+mLsvk6h3Yn64ll3foDEXIWP1xN8xVJim0CBfbD+hhVLKLRuy62YbRIH54qql2FgRO4ggD2xaBUUAhtbneTYem18UuW3Zie9/0XE2JFL0mW7SP354lJaIFsTs2y/b23wS1IqwEiw3id+2HYwVkP4bA9CcSZ7gahYX74prvJgMZ7bYjSyx31D03P2xWBDOrQMCLj2/vitgAD3jvihiI3PpjqbgC/wDnApLwFUToCp/SxnaFxY9JuqnEqWY0A7yZi8b7H23t5YlR1FSzMd4ETJiJ/MfXDlfgAfwj2OJ03Kbm3mDgnLBBdoJ/1Ex7iMMqNbLbsF1dI1QfbSMVCNeQsVJRdwdCk+dxB8hiX/Bq/Y/v2w2OdplhAe/RFN4+pwR4n+mv/wC0f/jjWoeWTn0Z6jlF1WkRi5aA879ceY7HLHNgcWLEAnoMdmVgdfqf747HYUxIFIt64NdAvhQPmBJx5jsYXkplGWqFmJmI2jzwFxauwYqCYBPU47HY2WxLZblG5Pp9zg2hd9PS5/PHY7A9jROoSoWD8xgjp1OKOIVWptCk779fTHY7EyKLaeV1oWZmJA7iOg7eeLEpBF5QNsdjsWlgEF5DibmgwOk6dRnSJJmL4z2QzTAO0ySbzfz67Cwx2Oxb0dUNg3DqYZqtQ/NOwsP3bB+QzBJI2B7Y7HYl7Obk/wCmWHIIRqIv646jQBUY7HYh7IPFS2B6xg47HYGIorVOaBbba2OqViIAx2Ow4lI5Kh06uuPFrnWR0vjsdhxGQTmPlEwMVqlp7mPzx5jsWMJq7CO3+MXLvGOx2JsQbkmmxuOxwVTcgwMdjsN7Qius5O5nFXhDHY7CYBOSz9Wkf5dR19Dg/wD43mf+fU/3Y7HY1jCLWUHZn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4" name="AutoShape 4" descr="data:image/jpeg;base64,/9j/4AAQSkZJRgABAQAAAQABAAD/2wCEAAkGBxQTEhUUExQWFhUXFx8bGRgYFx4cGhwcGiAaGB8aGyAfHyggGxwlIR0cITEhJSkrLi8uHiAzODMsNygtLisBCgoKDg0OGxAQGywkICQsLCwsLCw0LCwsLCwsLCwsLCwsLCwsLCwsLCwsLCwsLCwsLCwsLCwsLCwsLCwsLCwsLP/AABEIALQBGQMBIgACEQEDEQH/xAAbAAACAwEBAQAAAAAAAAAAAAAEBQIDBgABB//EAEQQAAIBAgQEBAQEBQIFAwIHAAECEQMhAAQSMQUiQVETYXGBBjKRoUKxwfAUI1LR4WKSFVNygvEzk9IWJAc0VHOio9P/xAAYAQADAQEAAAAAAAAAAAAAAAAAAQIDBP/EACYRAAICAgICAgEFAQAAAAAAAAABAhEhMQMSQVFhcRMiQoGR8DL/2gAMAwEAAhEDEQA/AEfF+KwQrlAoAA8IDTYTOkgmb9588clWhUpKPHTRJKrUW4cANpLAyoMQDtci04KOWy/h6TTIeidF4k7sD5gqYkfTCzP/AArqqCojoqO2gJ+LVAMi0BTO5PeccK5Ip0zmSFrUKcsrMABLlY5ADpuDc/KSeu2GlLg9WrVV30lVgBabAKykHS17QAII6yuA6nwjWZHdwadQDQEAkGBqlosBpHSbjyxHh/BK1FfER5aY0cywQSQRPzBoMH+2NMeGOl4Yx4GD45ozBaR4h+ZWKssT/T5XuMLM8n8MF01RU1EgOLE6Tpk3PbrBGLM0HrTU8JkzIhit11fh8UDYgbk9Cb2OMxWplSQ0TsfyO3XDUU9jUTZVM+K+WphnqPUWoTUUt+HYOtosFg/rh/kKDKoFSozI50OxuVLDlJidUhQe3KcfPco5UUwSRT1HUQATDaSQe+0jG54DVRqVY+IOVNSqwifD/C3YheYEG8HscYcsSWqK8zlfFowjjQfmZn0kEQsQflBAJ6jzx4+XrovjBWWBp/lgFSVMaioJ8jO2+2GBz+TqApSlHUmXVY1ICIYD+r5rYPZkFJKNN38UCw1Q24OoGLXgx5xg7PTGrXgHytaoMuK1TStRrhhMANEv21FSZA2gYXHiZoqrBG1GsVarZ0qqoEg9mBJI2t7xD4YzreN4VQkhTUqFYkQ3KQR1+Y7DocOM/kGWiKayUJLeGAZA0g26mJEDti7iiXHJXRVGpGs9MQAA5J2E6ZI6SRExaSDiOc4QtNlGtGlDANtIMRJ7i2/n54QV6brWSk+qVOnw/mlWOx0zN4t5A9MOv4JkYA07EE6XcSAsaZv80fu2JUVtg7R3DKRygdammrrV40bkabFZF41arRZcGcNoMX01CoUoIYmOXSFgk9b+m2FFXI09bOJIn5zIKgmJt67DzF8NCaVNDzeJI2lgQOUXkWm8d4PbETz9FI9z+d8JldFDGCpA5RF+YzbVMH6YxuezuYqsx/matUEATboe0WAxra9Y6OSkr83MuoTDHSVjdiT9AMVjLGqutwSkQNJ0sQD5fNAt3iOuCL65DItyz1KgfQP5hBIdmAI0iJvaDtAMY5MrV0jmpAIiqTENuSZm4EnvjszURCGM2jYiDq5gJiLArI6E4rrU6lWYsZ2/qAE+u3le+Flodh/BMtUdytYwpAKQw32OxsfTD1swsFSR1me42YXtE/b1wgoVkosPEJ0CNiJkAgCY2tO2HWeUVqYZYSVMz/VYQvU7n2viWrZV0i3iGdErSMFqpGkgWItJtcAD0wq4llFcuXWRUJ5TtY7jVsYIvvtg2lmhqWmI0qIESApH1MgxM4llnVkPiFgNJI7GOpF5Pl0jFxi1oV2gbLcPpqxYVJYwy6iB+G8gWJ2H/b54JauxLNCNqXYWAjeOpAMewwteqgCsrNGzSQJ7gW74DzPHzRLFLhtSqq3ZZF2HWxEwbGcUodtiHWZy/KzPKMEn5WEATAMjY8t+033wjbiPhU9Bk1ahFlMBbatRtuBP0OPKfxPlaq1RmXrNU0SrnYsQZSF2GrabXOM3Q4rAcH/pUaRFu/nsJ8ycWuOmEfkYlGrRoYvUF2BYESzaJjuTpt198DnKVDJSWAFyCIidI1X32t0tgSppKKKdpux2ZTNlEXMx0/09se8PqhVcqSZ/DuZiJ9LnF9aDJYiiFImSskkiAyyTt0jv3wR4hPzMsg2aeUk7CemB6eYB06SSJ1BSBE2G32xZTyo03EiR6RBmfthebChzl3qFQVQMhgk/NBNibe9tvbBXxC1VKWqkVKkLyqD5C/WJPpbBPBOHsKVM0zaYUde7TAv1icFNWNUHQOVORpEhjdpHUAalH/jE4KrBm8tmKoqeJWBCaZIW/NAmCOhvAw2/+sKP/Jb6/wCMe8QpaTo0kSAU3IIFuU7wIIjpOFnit/Q30xg3G/1ImgLIcQd6jh3ZhI5WAIUE/NIG4giNiDPQ4cZWuKdBnZnogMQNQkmSSCu2k2NgekYTUa7Zfxm0oxDlQrFlcLJKsIMOrAAdb+xNaZwuqUnA8JnOkkTpczZpjzFtp87bS45drwJ/Ju+D1KtY+GAHpNSBLCNMGRHN+IHbzG9sIM9wHx6xZqmhggpANH4eS4i1zIM33xHS9DwtNU6UIapoYAISZKgg7EbKdjB64d53M0cylUqFZ0lZIu6Npho35SwB9jiFUVj/ACFnwJaPC2oMhapqA1IvNKm4EGSCDpi32xZm+F5fWStNagFPnU0y7GJ1adoYCDPWPLFPF3JUvUfxY1CnbS1JiwVlqT8w5dQI6Mb2xX8L001atDrzSYeWlo5N7oVn0jzxTurs0axkmnCaLVKiLSp06TAGWVwSFbUoUESrEGDBi2C8tlqdNKoZkUUlg696gWagCkWI3v7YH41mCa5NNaiLTn55sJJ1ecWHXDXhtak9NnqU1JKkjreFiATtMx5yO2M3dZFR89OqnWpsiuiMFvvHKrRfezDfGqqo+YqqKTIjhgQ8iNKDSzTMkWkqNpGHOcyNN3JoVEqeHp1gDY6bpPYcvoZGF3EarGnTrUqbTIZ1MKwUAjoCFAF5m4Mdji3KVrACzLVWFQkzQqyVLRGpQxDESekEQDBK+eGVTiVRRqDNsZZoupPIVH4B/pPl0xBqozKUkVleQSAeUofmK6vxR97Yv4bl61Ovz00didLpVDEHQSRY3PeRbYYTV7/oTdFnDKZaotYOiqsFdWnUDczaIBgCPXFefZKhmNVVwGDNvJINuna298VcSX/7p1C01luZU5Tc6oANgBBG+Lspwg1VVyQWqMBBaDNup2MjA2o7EkCZSqqtJ+YyIU6RNzHaZi21sN2qh2TXsTpESSuwUm0dd9974U+LTpvpamdSvBIIPMB2iI8xvIwyyaBCtJ3ZtXykoZ3jTp6+W/XDknJDCE4ZSpuajNz65MwP6mJA6kGwm2/bA78Tpmm5uukkSTMD5J0jqJB9AMUcXyikMGeBUAGudI1RIN+0yQcZKvwys1Um9QUxNTRLDSskTtaIP/jCgu2EFWN+G1GVedITvaCd2O5g2AuNhgmhnwrsZgr07xAN4kgmYwAvGCtE01C8xaGH9N1LQJi1oP8ATi3I8NmkGeoEZmhSYhlEgMD+GGWb/S2Ka+BWDfxRqsVMaS5hfxNfYx2FsOchmlIKiCNJC3kL22+Vuhx7T4PSVNSgmm9Nxzk3dC6K4PS+k2sR6YBo55cvSDHkYhhGmeaSNJI6W+bv9cCSegTHWWSmfn1A/LaAZXqRu1++L62YBASoTyKJUWPKAPoZF+5vhZlfiNHqKpoBizA8hBiYHXcj6b4V8W4wmmUVkcFwYM2YmQ1tunYYqMGkVTI8VztCqh8JXUqsiwgRPL3jb74z9eoWhUHN+IzJLCSSPKI+hwXVVwqVVWE2JUWBYWXtJBxPL5DZpUVCp62XeCSOp7eWLTpWAtbMELVS3MFmYnuYn2+gx7SBIViAVBiWMKSecAnYkAiRvhxxjgdATWSqzJrAZ/mVJ6GLkMbBtp74u4fkgyBaaE0XJ1mqYIdRyaf6YaxgTe84tSTRWGgDOZWnyPzcw5ihBAaTewlRtaOgviCIixoMTMed4E/n9Mavgvw3TXUjaXBKm8jUZhYf+kGQY3meuLnztIVRRr6mq0jpXXThSYUk7dDHqDO2M+ydpeCTI5bLEvZdRUdOtjeOnfBGVzNgIF3Avdvln6QD98bKlRovTJogBaikco06iVifPTP/AJxlTl3pOVKsZezD+kiNJiYk9fIjrieyeCUOclxV1ioHXw4M6idU8xkA/KynYdRh1wLSKRk30moWI/1G3mdLJf8A0nCvhaolOoEZV8QtEgsBOpL2nsQBBgz1xXl+IeE+lwdCqdSj5jrZ6ZgR2gjp13wcdaLTPOIcQarmaWkyA2mpeN2QkGABG1hO+Pf/AKwf/wDR5T/e2J5uuW5VIpow6kSWgEufXlHr6YQQv9VP6N/8cRj9wk2tAdXLvrKqxJDMACNS2Ete4IkQAd7bYZfDPCHqB8xUphgjqZIYcxH4b77Ha8b4c8DNPxqqu/N4bHxCeQCASBAAiNiPMETipq1Zaernek8BUp8tp0g7dJIKnSRB2BBxfJJpfYr8DWlw6kaLF9OppYR1YEgyCbxJsekDtgLK0UGmrXYLSBIktYlQDptsTNhacVVMtOinDqzVAwWorSqcysSRaJA27HDKvmFKFAQ6SzAkAywkKXjqQInYwAY3xh0e3oVFmVdqjCtSCadJlXEko1pYCJlTF56YyvF6w8VjR1MEYAhgDpk8oHUjrtNx3w1UPp8WdI1aBbYkbQdxseu3QjAmU4I1OrVqJHiNyzJUGQGOnUSCf+qYIw+OSSdjWQrL5s6g7svPyvSYEhr6SsxFgEIJMj3u2r5qiT4wBLM+g/yyFjeImBe4Nt+sYSZFwPnBESy2G5idQm4Jg27W8nFLIU4FWXWTDoxsrsJDQbaW/TpfFckoRG6L6bEtUZ2UKAVKqASoFrxYwZ7zOBMvQVFFMl3GjRoBAcBSQCS0yt7mOu2G3CSqhGdYRlZDpMLpIZZHVlJBE94OEXHOGkeNVosykNqpAgzoclYuCTAMT5DyxDq6YvApR9DKWpKwplQUJiS8giBYjpqG2knGkqaq1EtTy6MzEBbzWVD8pEkAiBpJnv2OAuFXrq0Fr6yAI51EKY2FwJG0kiN8WVsxVpPZ4hn1SBeTICQYA6+siL40aTeAeSb5QUaZqtyVbks6/wBMAhg0yCSR19owJk+LL4bI5Zh4s8imFFoYC2n+k9dt8W8V4lrlcwoGpkhwyzuJ33AIgm03wNSydJKJrfKuo6iIYj8Abf5dUXv06YShdAkLv+MBiNYBcVFl5JsogatuxMfphxVrUq9Mh3UMoGkxcNMWP4dwCMLMlmOHUqbK1Sq5bcMiFlHkw0x1+uIUM1lXpEV6pAAgkKmqSJJheXVIEHsB768kMUiuo4z9SyLUplVckBxcEwRABJAa0j1xX8PFclm6dSwpVDoqBm3D8oIXrzRt0Jti7geWytWg2VTMZp1cSBVpqpEGZpkxMTMe+GlThFDLmpTerWLBQ16SsYnTNOG9jF+vScEYODEk0xDx/wCDUoGtUFT+XTYrVDXIFQhqTJ5QdMnYj1wqoZ6gs01AYAsNNTU7MGUETEKDNveBj6AK6O2mqnK1PwmtJrodRM3hWT5gL/njK5vg6Ua1dSqqyqCCi7ySVcKt7x0tyn2uSUsoGqygPM+OU1E6oWGSNJEESNB6AXkTtirO5FHag1JYAqkuTTLDUBTAYxuliSDY974p4ln/AA1ZLp4lQ/zD3qbj0Gk+mBOF8RavVXLUmFLVyGoTFrl2qdSIMAT2woJoVegrNzSTXTRYFSajBQsAH5QCS0Sfv5YRNVNWsSBo1ywESOp0z06jbfD6nxEUq9VCF8OkGAWzcqiI7NqietzhX8J1grEnS7KWGkqSxFydMkKO1+5840awauHVGlTiop0h4lBfEpgKhVJQTDQ3/ad98UcHzLBFX+CGpl1JVZgSSAxhROxOx6RiOTy6VarK5bQCXAcHxCKhnVAsBaY6X3w64blglIjLeISoMsbKQfKQApvBmbYwfV4RnZRl8+y0nptlyuplCq4GgsdImOsEsd8LGV0b+fWNRA4CU0SCxbSdJnoCFHtvin4m4i6mCq6lYNYlWXZY/wBY2YR5zjNUOLE5gVDshOnreDc97gHBDjn9Cqzb18yakUqulnZYVANJRQzKSx6NABjzGM7xPhaoJpVBU7g/MNhc9Y29fTCUZ9wWIMMRzbkkG1/Im8DHJmQSzOCAwIkSbx/eDi/xtO0xOzSZPiX8ooTFQEBSfK2gQPIbeWCcjXNQlyTeFMrADXJAPcc17e+EfD6jSPDIJIJFrgzcdl9fPGi4tWNOgEWopuCYKkkzq2BkkXJ9cJxzgaWcBOUqhGaJLAqqKTDG51Gel7bdB0GLc/mqTnQymWUEVdZAWSIm0wCCdpvhNkqail4lVjUMzCtddUHU0/hO3sMD8RuG0Fio5v8AdJA8o288So27GrCKNVdP81Ua2kG5Cm+9tiZv5gdMHfxTf00f/wCvA3w4gNI1WUAhmUalkEbiR1uZt2wX/Dt/Q3+5P/8APFypPI69gfDKa50utRglQWplVCqSwnSQVgibXIO8d8G5qnVpAK5IenykIQ0BJkgncxJ8ojzwkr55lrmpUqBKcAPHylDMAKPmB3G+Np8SUaVHLFAA7VKRgyTrVrg6tp6g+RFxiOspr4M0neTNZvjpYBQswugVZOp1J1aT+FvS/TaccczIpFCL1CppqOaLsQRB5eY9BsPPEOMfDNV9FRVCCoByqIl4GrSOg25vTtg7IZcjKTF1VirmNatMAT8xGkdotvgjGMcIu7CcxkOVQaoVdZ5tRgG9gJ3JIuO2I5KslBbKSFaJXnEzYXEzv1Nowty3EnoUxSh5ZlYmFZNKmAFGxkzIN4Gx3wbSQBGJqRUdjYAsFkRpMgBWB7E/bGU4ax/AIJy70VIasrig06ZBDQ3nHQwbEz2HURs0adapomrRkHqVKrsTPQXBIwt4boqVNKU6lRQ4HM4AiJaYuBPXtPcYd1WpUg9GTK6tOmTo+QlrnmDAtI6D7J8aTphRLhHFaSf/AJhWeSYI5tIiwEkKYJJ6Y1XFOJtVoeMlKq5VJLMNEqLqYuCl9VpNzcbYzmQRaKaqhAJcQR/2sJJHLYGxAP1wxo5uq9QTU1KwLWhQi7KAq2aN9bEi21xh9Wl8AjswEGVFQu61mAUqigLrIUuWMzq1lpO4LGxmStKeDTEpYROqbFoaGO/4doG4w14fRpvlfD0yru4a0FCock7yu9tXrNr0cUo03cj+ILgsWhKYEAnUuptcEXibgwLmTiop0My9Usr+DWDtRZi0Kocho1SpMaZkixvaQcNuK8Oy6UtCtUdKh8M/hUwFWNtwSL2IIHnhnXy6CklSmqMVO788AlZINksFsSPQjFfFclUrVFbUXp1FJCMYW0hlJtp0mDIgztFsdFqkFGBz3w8viFUcaFgFnYBaZJuHae8gQO2Cf+DUKbADUacL4lSR4cgwF2nmk7kTG2NVxnhyVFA0gBWDBVWFkH8VmuTcEC8idpxk/jWiR4NFCdNTUzoFIA8OAG3OswTc32xSV+SlC8F3GuMhzoVDFmXSA5XSAolZDAW6R1vfDpc2q0qKDnJIZXDAyRcgAwZuFIB6C2Elfh9I0FqUSf4umviEOCviJBDBQLE2MRe2KuB5ylUpaqiv/wCoDIhiBpNvMErIBHU73BU4qUMFy4nHBt8sjMzvU0P4iqtOWshcWZZkahqmbGCB6D1FK0qqVKuqqrKVQkAeGTKqpYSzE9jEW3OKv4xqlMz42ikqrTUBQ2ghWkyxCkyZiDsLAHCbhtKrmM1UeoXeFQLDqINMLUJAdtiZtPTfEwjWxKDloF+KAr06aUTcs3MQRbUQR5CZv1GE2d4JVpFqSjWVGuofl+XdVJIYqAPrMY1q8OrJRekzrUdKrMgELrRgLqdi2oEET3ieuErUXMl5BD6WDTItqgzcWG2NksYDq4s6nRasSflBbmfcCLwBIk2mB5YeDKijQasjLMCGvALmCfI3HfpjP5zNqgCU9R03A6kmL22B3xoqNYtkagMl9IYNaAaQ1SALRYDCkJ22DcWz9QsWNi2keINiFkEgRzT69t8E+OYTTUdUZmVmUsAEs9wb2AG+FT6lFOoWVWKpoAEAkXLHsNj5zh9nssKRZGbYEFjIDOVJJmIvJM+WBJJAo0JeKcY8cFiqhbrTWZIWBAY7yNwSLknCSjy6hNwII3knfF6pSKMATqF9RIA7QB3uLeuAKTH0k4qKFRc5Z26+c226+ffBeToLdWcrAtaVLbRHfa/rgEVWNwR6Eifvvj0F/mJ69x23/LDaCrwbvK5OA1KgivO1Q6RqK6WMX1BRpiIM68CHM5aq4FU1DUNS/hgC5sVvbtcXwiyOaZAKikB7xYCD8pBm0XmI7dsA0swimYv1A2k9YO9vTGfQOpuOGUKyioUUClqjnXSXVJgd5IUmLbNfBtX4dq0p1rTXxDIWbxynSt5BsIAnfGe4TxTW2k1AqsrcxJ5SZErJMn6EBo641FKqFC0NdmUwZ1nlEyC0+W3ZR0wmiugTlcmtGiuhxVpKYem7EQSS0gT8uw79Jwz8Wh/yG/8AcOE+aoIVOp5ZlPyCYJO5nr7dRgmR/wAsfRv/AJYzlGxOBl8/w9f5BpI5Ogl11SqudQaDBhSIJQzB7YMynGKahFgrpkBACqsgJJUTIkHYqOvkMJeBZtfDNQIGkEOUJDI8m1QExpYfK0QdtxBaZjjNOsFV/DIWmqqug8syGAJlViIjt1xTw6aMnd0O8pnSWd6rM/hryaYhYIUAEGAREz19rzzVVKgFIaqYpPp/mHmbcApG4Bg3HvjK0c2KVUnLx4cz/qsACpg6dQN9QAJG46Y1HEcwatapLU10ZjcCGZG1FCx30wYn7YlRiCWbKc2Up0oNdNFxULiSQCRtPKZNiScLeB0woqHxmdWsmoHlmTcbX0qAQQCJ67C/EFaoKo/lqzClGmm06gJkkR/MIBCnZoF53wLwTjVI1KmuVqsoChm0LpF9IO2rb5gZhYjqOLjGkaK0gnIZ1qNceDDHmAVRYncRfuB6++DuE0nrBlVzTYAsAWjWxiUNwBMdfTrYbgvw1VrVTphU8TkZ45bM1iCCzACbeXph7n6NGmzMjqTAVmYhidNy3KzKs9dVz9sH47Qmin+FqU1Z6+j/ANKAviHrYKQQQX2A3FvLGpyebpg6wdZFMBlCgBVvJWRq1EzpBjee05TinEanhAKBIAhjBlZsnIGJJkXJBt7YO4VmG1sCUNMxrFIaWDXILRL3lwSDuvtioxpAl7LuKaPD0KBTpOx0AKVBOxY6oVzf5tULAsBIwJw3PJlWcMwqBkICqAzD8ULBjp3iRYyLg5vOmrZ10qDEmXY69iIOmCBG0agOt8VZbKlCg8Qu4UIFURIAtNiY7npc9MKUW3bG4vY/4pwbUXalWGunTBcFp1IQCYtcXiCTIja+LWzLtTWlpARSZVVhpMKVEcsM4AJAHW0wCt4fmS003lACzBQfMFtIB5mItvYmbRenhfFGyrFnIZQxYKZgqt1gE21GIxk4vFEo1HAcs7gs1MLQQHU0QS8qukAkzF7i21wRjCfFC5r+LFZwopUV5SDbnJne8yB7D2xvs58WpVegKB5KqiFEEobysdCINsdxn4cTME0ldIgRrIVhswlfmjUIkDrjojGlR0xjVWYHP/GtVKIUnmC6N1uOgEAQO8ztO+FHwfS0o7VNIptpIIJGoqTIB6kawpi/54+t/D3/AOG2Up02/iKS1XNyWnSvko2PqftjS5bgqfwr0EKlSrBBpBVQZgAGRHY/4wRWC+V2fK8nmqdTxqbFh4gpkQb6dNMEr5Ttg3h/wwKuh8nmBUanCutdGpOA0zUgRMSRpuD/AFdMfOPipHpV2UBtIIgxcQBIn1wy/wDw042KWbLV6p8NkZWBkzqEb9ACSfXGjiuplFyUsH2xfhHLeCBVV28NtamWJVv9I7WHJESNpwo+K/g6jmCAz6HKawQt5HKDaIF4IIgzYA4YL8Y0JZQfEDEaUA1MfLYzfYDyxnPibjNT+JQVGOXZBILwYSrM8sEA8vysTsogdM7NOjcsmcT4XOWBLhWrIpCFDLNMlQAbR539cKNDUTrKDTpKskQHVxL7Dfr+W+HvE88XZwGRlDGIEyCZ7HfFGTy6uQDLAkdT7idPn2w2zJ4E9Thy5nwxzKqt1HzKBAkeenviPxP4rGAQUH4QLwARJtJlQcHZymQ0CeU9CR3+2Ls2ddgOs7mNo2wKSC0YCtl2NlU3JkAGPa3nGKPBMTpax7HGwrZcqDCr1i8np3/TAZpNMaRE3uexG8++KUibRnnybk/I19hpP5b4tylAowLI/wDtNxP1+mHrM6PIYKRsQIj646jr1fOCJFwAdu3b0w+wWi3iPCZqgU0L65KpEQeZp7aYHW+MrmOHVAxARjFrD2xs6aOxBLE79O99+2Bv4ITJPoD+5xPagtGcy2QqFwjIwGofMPlMXt5/2xuebxKFiQEqAyRJkEA7+8eeBspkhJJAJOHL0xA7xHnGE5WOzxWABj5iSZme1vW2KNR7f/xGCMvSWDt9f3GCpXsv3xmTYlqcIfKUmamhBiTWVxqUAXGkyoU7EkTY3EnFFXLU2DKtNqLVQCFHKDN1JWIWbQQApMcomcPK+dpolPxA9QuGBpkBdJRmIZtyurlHvImIxTm+I5h4QlUpsofRTAEgaSoLRJIPWQbbYcHL95MbFdP4UzQJDU2VHjVrZKcxtchSNzeD9sOeJ5OkzrUFdCUVFhFNQuFUAhiFjcAXI6YQV011dRJYzuWLER3JMj64e5RYTTaA08v+LRisF0L+G8Lps66VrtWTUVJqqoC3Jj5mIAJsemPMtTmoYp5emFliZ8dzBC/jYCZItYesYjnLOWURGx279eljHvgfhT6apkRaG3JKlYiZ9d8NVsKyMuM0a9aPEqAhJUKWErE/MFtqJnmgcsAebbJUyXVqehWVBqNQ6okAGLG5Fj5AAQMIly4Vu89RMff9cEUBB2O3cj/GM3diSG+QoLTX+VCz4lhIWGYsJA3IJtO0CMegWMBQ5C88HUYk3MXgnttbAmWI7H0O2C0TsdNvm6jzvbDsrAI2bWjSQeDMOEIUSAjhiYHzBCQZRSf9MWilNBVDl9UiwaCTAgBW66oIk+t8DZvJZjQSxpvLqw0qFkKTMgmPv18pwbxDhyKumnUdZ08/zEts7GQFCdlJm4AEDFu3hkPJPhfDFKeJqDyzQw1FfNRq2IkiwG5ws4hwpa2ZNGmy0iUDXkhmM3jp2t54c8FzrU0qobKSVvswEaaij8LflcbY7iPBHzFLxKV6lOShDANPUXtHkSLjpiTXiSvQk+G8jUyuYqMwmoi2JU6RcBhBsw846W899W+IKeYVFqgAkwq1KfiJqgmFdCHQwOoxm/hbPHMuaWYUpXXl1lSpOn8LAi9vpI3w641wytCnLimHosGFO4qOQZIFTUAJIixJ6WxSd4NpqshnC+N5TLtFWmynadTVFHqjhSO+x23w5+DeJmsatVqisviMAY0yFJUEAkkCAIvhDkqVHNKuYpIzQDI0BSrC5VlSsjB1PUiZwl+E+EOiVatWVDmAp3Y7amm8kk/s4TwEY9iHxdwn/wC7rsirUpyzhxsAwDMpZZEgkgBvLAfDvh3K008epTV3Zi4QTBQi4JmQYuCIE98P+F/DC5VjrWpmCVumpBT7Tcgsegk/eMIvi+rW8RK1NgMqVPhkCJOkko8mQwgjTBtN9wCMnN0NwjBXQ6ylWlQmpRpZemm3iw3MGuFJ1XbvHrgT4ry65ijSroUILIKiamZtItq5p977e845s81bL06KVldxBqIlJ3MxpUkhIWBM3gknBXDOANTam9at8p1+Eoi+yhmna8keUYcYSZnJwz7GE+g/xitjeR07E/3x7Ua59e+ISf3/AOMZtNHNZW6ddJ+v+ccreR+mJlj3OPA5G0xhUBAkjoP+7Ajs5OwE+cD8sGOT5j1/zHnigr+9sSBWFk3j/d+dsetTFtvL64tNH9jEjRIG8eUTigI06e8EY9j2+pn+2J+D5n3EX+uJqv7E4aA6jUHUYLGZEWP798Vhe8490KP/ABP6YpJegJKwxL64rCDuMe+4+uBpAJqeS1RWqZpGD8jSH1UyJ0qZ+YETBFjgjLUVChZDMyHVvH4bxNhbbrjVZauKi1KdQKHKrJRUUMDZiCgWW5gYse22KeJ5N6YALLB5jpOkKY8lHS1x3gC2C7ZVGbXJiwsm5E2n0jDGgWVYG3eZHp/jfBuToFjCLqNti7m2zWNh+/LHmaoBrGsNoYCZUyeXmmDae+BIrqxVmZPT74DojnsBtc2k+tvXDmtTUrBI5TYlx7/iG9vqcC0gNGoNBmItJBmJUyeveBgr5FRRQB36YvUX/wA4uFa0ExO02xaXVbBt94sPQ26d8RSEe5cTsRbzxfnToUsbhVJMA9BJFvLFv8WXULrZlA5QSbel7euK6wUgrJ679j5f5wUvAj5snGKqvIci+26jUbgA2AsNu2NRwnjzCNWkgmxXb3G2+MVncoVrOhN1Mbbxb77++LsqhQnSxDEex9vLHTss+nZbOIwmAJN9P9htGHOT4moQU1EefX/OPlmTzVYjxF0yphlm0d/SP1xoW4loIIM2mxnyg4OqGpuOUa3iFbLOgNSpUp1VmKlIDWBBsQfmHWN7WInDbhXxRQQhnqtJAPJGhtxMldXQdRexupx8qfiMEktN/lFrDAS5+Kmq+hm5gPwk7MPLoR6HcYf44rIPmlLDPpXGeOJl8wc9ltPg1iKeZp6gdTmVWqANmEQT6dzLzIUPGrozMiZKkkiGuzi2iN+XeRuY67fHeN5g+G1OxZ4MAzFwRceU/bHuWz2kCiSQisWpEkws3KGbxJJB88JwTedFR5XGLS2fcONV8tTdXSpTUOD4kKXqNIhSJaFgSO9x0BBwy1aVGi9AA1aVSdQqBYmCNQA+U9dzPXCGlxWVtJ7Rfy3HSwxVUzLMTECOv9/7Y1jw/BjLm8DBqwVQqgKsfKoCjvsLe+B3zWwFz5fqcVUqOs8xM92t9Bg5MnF5+n7nGnVLZi5t6GWYyqgWEgGNWoXNp0kSO3SfuMAOPIETvi1lABAUkz1Nx9+/cYFJk/u2MpOKWhpMuG1ltpvJ6bfn0x7mM1sFFgNr9TfbuOmKPEi0xIj9e+JuLAkyNvmE/STjPt6QyitWECPe5/YxS7sTfyiekdB2wY2XaAQQZ+v2JxWMk0XHW1wJ/XGbhOT0PskCgnc/3xIUZ/yQPpjghm1j6j85+5wQFUXLlm7Lf77fTER42xtlBXtfE9cb+1zb0GLSGP4Qo7kycQYrN+b0t+m2KfE0KyVCsk7GP36YJFRW+UiOp2A8pIF/fFKZVnkqj6f+mfW8Y5sr+HTIm1gPsLYS9DYTS0lo1CfLmJ9MEfwf/wC5/wC3gahw8DqB6T+zizwj/U3+441jDGV/v7JYzVcrRpq3hw7fifW0lQCp5jJAIBtew7DCKrmGhQGGgoWVeYc15JJJ+pI9MEZqqpppJ8LQCxKbEkiJLbbDpgWsKVRWALFh1vpJ3uQ/YGIX6YzjJPRp2s8y+fqBVXlqLEP233Fw32n2xeMxYqzKCByzbbftJ7YqzFSkGUqKwAAkhFAJ3neNu3bF3EKyhio1FiASQwDCQrQRckQfrhWOwKvly0xJlZt6b+nXtgPK1WpuUtLqBuC3S0KYO0xE3wxVhpghuYgjaxQ31TcGINt8D5itrqKObk3uNMW7CZmLT3wrJUjkLIbn6x9bnb0/XBGXIYGGaOsG35x9cKXz5LMuhgCZkzeJExF5k/XDmnRNOmjeFAJibaj1tYeuIabyhlyMFUFQD5+/W2+OGZBBlQBMTqEfpH0xLMZ0BFVjDSfwlxvvIMC1z+uBshnRV1GZMkcqCIHa0m0Hc9MUo+ydGb+MOFk/z008o5gCDbuIO4/e2Moc3ebj9xjc8ayjfMpLjTBVgQRO5/6fP/zjC18sSTYDbYjr+eN1SWC4subiFoF7RgvIZ1iAoTV6TqIFyPQflhcmTHVxPobb2Nv3OH3B1RagMEXtvMyNOxHkYxVjYur5uRySL9No6YtpZTMaLo2lu9rLzTBvHnh/xnjapUP8Oqo0sGKooM6mG+5PWe+E9XMtUEuST5kmTvJ6YbYqLsrSMczCQZVhJYHeCNiv5G99sX5rL0qghy8kgjQFmR5E+uB20hCSCSfM7n9/nhl8OxJ1gCRCzGy7i5g3/LE96Q+pDhuWVYFM1ZnYjUD5kL9JBw5oiW5gAYiCoUedh/YYsr5aCNu89CPQ4koCnmEx7Dv0wo8r8ESSfgPTh7INUED7H3nHtVNABa4I+x/L3xKlxN2gBEKgWtYDygiMXtxCmBFtUbzb2/8AJx1QkmqbM5qtIW1KxY7i5JOwPf0++PFpQLwPNr/SbYL/AJbGCv2xCtkFB5HP2Htg/H52R2X0DaUG2okdQL+2364qaqBshI/1R9gIGOzNEpdh7/5wIasGw+1/745ZyknVI0S8oO/i2IsIgdwoGB2qk7n6X/xihtJ+YN98cCAOUcp8sZTlNlJUeC+9Ug/0yR+n64mrQPxH3n64mMoekX2iL/vtOOanHzagR3EdoxlUiiNNgT29cTK+nsR+WJ5NOeQA1jZlDdP3fHuZt+ALc7Enr6nDyIvorbqD5jHBjJ5rea3+2K6GYaI0avbb0P6YkxbrbtM/cYLAJoq7ToGqBLQpsO57Dzx7fsP374Cc3t+X98Q8U+X0/wAYfZiYdmqb6VKsoQEC1SG5TuB26xgOu7ppVdTiREve+02gGeuKcnntI0XZJte3ud/a2L66rUu19gDHruOp3i+KhXoaonlgzsrshIBhpJeYgkcwm+1h7YjWdQxLtLMSSQCvnvv9cV5V2Qx8yyIIaCO+1seZ/K6rhmjpe9/cxh40VSZOs+uXHXazACIBuRB6X2wMOGF4bUeY9Fjbt+++KaOR+XcEC+pmIPWwMqO+2D0otEfNHSdh+uF1QqB6uUILaKTknchflmZ2733xblQySQDHmOx7n6W74Jo5h1EefVFO/qPLBNGr4ggyRPy7D7beeIfwDRGkZL1Cd2kLYhmiItHl9vPEctR/mEMqhXneBaIkSeu/rfvi/wDh2AimF0zsQSBPciPvgReQ2pU9UGTMgHoAFmBt9MCfyJFPxnWK0DBkOQNUAiN4mYkx+eMJTQFSYv3k/ljY/FdacsAxAYRuIkjotvPyxi6W2N46wXEJoJphlYavQ2879fTBeTqOCSpI6kwevcn88CZYgEffDjKV0GrmFzYXNv354qxlWYepUkNzTG6IWt2JuOuILkGf/wBOlUJUCSBO/Ww6+X64ZHiSCLA8sSQPtM4Y8K+KaNNlDUKdS24Vd+9hO0+XXDBZM7SoiYaQwgwbEbbD++L6D6WVdOqLCQbapMdiD53wT8QcTo1q4qU6I07GnqGmxkNIBA7ERtGOy+YpBySrad1CgSvQDz7TbBvwFfI4qcICUjVBAG8EkQLd4k/sbHE8vmSyADSCB2IsPUwR7YjlwiyUDf8AdT2P1P6YvFYlYMg+vL6gdMYOITAf+JrtU72Ikg+RtIxWmcpByRUEj+oah7G+DNPXf2xTUzdM2axHcT+f98PrghldXirkQKqEfQflGKVzbC2tJ7BwD+eL61xKafcR+mB6VE7tMi8Lpi/SJnB+SS8k4KWqsSQAT6MDiOu15Bj923wSaB02LFiDcgi/ewM4oVaoEMdfa8AdtwP0wd29jVFQqCOvr+wcEUnBEXY9seOwZVDoJH4gUBPrfFaoRsTHqv2ucLsxhNOsVIgADe+x+u4wbRqU2EHlI6gwD7XwjqsdRAIE7aRJH0xLL0CJAeY3H+ZvhqaE0HZyugEqZ9f8TgI51twp/T8sFZfKqzcxCj7j+/uce5qIGgHV17EdIPT2OHXsRDKZ55uDe0eX5YYkQASjemhh+kY84bmHAtSX1BH5ziOe44V/CB7ycbqHF1uTIcpXSRP+JQRJAHTaPtiX8Qv9Q/3DCEVw5Nvc4J/hD/R9sYdEzSg6k+q68vZenpfF/hOVgK5beFJFu/p746nQC3EEiJJ6DqcevaqBAKEd9+pBA74xbex0U16DkAVANRP9asZEfMQSRabHywM1FgwfqNjvYdZ6jzwfxSqrAGnbmjYm3SIm89D3xXSVmVgFa8xqsB1mfvacKLk9klCcTJOlxoN/+lp74Io0xJhY7Re9rae2+w64CqKXEEAnqQYgDzPtiNLNaAqjUCv4h169D7Yrr6ENUkkaYHsenkLj6Y8dwp5QGvG8faD+/sup8QpjpJnZgfXrN/bBlHOAw5ZgL2OmD7zCkW3wv1IqxirskkpIHbfC7iXH0QwwB8jf7Xwd/wAWp1lJRiSEhhpi4BE2OojYxHT3xnPiHLisENIoSqRUnlYtPdgJERF7XxSpumhpi/PcZp1AVFIEdiQB7Wt6xhP4MkgIonbmNp69Jw5yfAttaNHUqyEfnh0nCFQalC321G/2EY2tIq0jKUOBO1tvf7bjDOl8KMi66jKAOm8+W+Hz1iuldKA7jTM+k2/LAWczLsdJ1HYBAzH9/fCU70T2sVnIUtQWW1NaIVB6yTA63xoPh74Ty9eSdQCzJkGesdvTDXhudhEpjKVgYhnYugY9zppT9zivj2dZFISkwgbanYSOtwD9sO2bY2er8PZRYXTB1EXqEe5vc+mGw+EclqEtCkbFusdCWmPIzj57wUF6q+KdPOLsCbb7YZfE+YKGkKdSGYkytiBt+uJ7O6NUl17Gi4pwuhl300+awIlw47Xi46ROF6tDXWe4vgHL1WbmLM2qwBmeot9Pvi6rV8KAVDNBLKTIHQdBc73OIyzmcm2HfxabaI9S356sdUzlIrBF+4ZjH1MfbGcq1XJ+QAHzH98MMhMElFnoC4Hv6YeSchFRKbfKxn/pkYqNDeCPW/37YFbN1DPiKiKN5YMfYDfFCZhqrRT5VW5MET+z0nCyLIZ4Ct8w95g/cYubMBba28tm/vgGmDBBKknqSL7d+vpjtLKLjSfKCvteR7YMgFl5Pzx6Lf8ALFNRKZHzk+UtvivLViB29Z/W4wRUuJBE+YgfmZwtACrUUSJtixK6mJY23Ogz7wMSp5RiPnpn0x7Up7EkH3wsCs6hxBbwyknqaZkekxi4FSfmM9fmGAWQ3/Q/sYsE2gBfz9//ABilYw1ApMQfVSR73H9sV1MkhMSw9h+h3xBKsG8T3xb/ABeqR8/1t/fFJSApp5LSZ0z/ANJ+8f3GLfEP/Lf/AGnHjhzcDT5QI/PFXjN3H+0YrIFoqm+4HUloH0xI5lSRuY7bH1k/lOAeIMNQEBvMMQAPMDBGTorBIAt5/snGUrQMm2aeBBgA2kyZ9D/bHPVNjMmYny62/QYhWDFpCmOrafyv/bHLRJgtMCwkHEu7EH5sDVKggHaQAThe9J51QBB/Dbob2vhihpqCDqM+e3pfFVVhPKLAbTP3JxpXsBPU4cxlpEz1MT198clI3WIB3i+D2rsSFVdWOq0WMbKY/CJiTFycPt7FZHIcDqhhUpK5gzqCmCO4IsfTBHFcoGabBusR7274hqdX0eIzqBtqsPLfF4bUrW0iQIPYT1H0wpOygCnw9ibGTM9t7R9cENw1gI1KD1GowT6acWq2nzneBP54OVjvfaLWHr64ztoKM/m69dRpKsB0Ikg+9xihKtZiGLpI21kfkRh9mKbRHifU/oBgGoDAAILdYmPzGKUvQg9OLV9A8U0WUbcgPrtAH3wsz3HqjKw1aBFtI+wAt9cMKfB6jU1d2TSTEaib9oOx9zgfjuUehBV1UdgDJJGw5dP3xas1SmxZw6qfDZ2VGYx806j6CIv7Y8bLFnD6QDvzLAA8gLAY9GZVqqIur5ecnvJM2PWemGGbytoHylYIMn374Gx8kmv0srpZ0CNTg92Uix2gCCfePphbWzgDNoAcHq4JP545+HwN4Hr/AHGIPSK7Mn2P6YnDMrPaSVTdXQR05R+mLsvk6h3Yn64ll3foDEXIWP1xN8xVJim0CBfbD+hhVLKLRuy62YbRIH54qql2FgRO4ggD2xaBUUAhtbneTYem18UuW3Zie9/0XE2JFL0mW7SP354lJaIFsTs2y/b23wS1IqwEiw3id+2HYwVkP4bA9CcSZ7gahYX74prvJgMZ7bYjSyx31D03P2xWBDOrQMCLj2/vitgAD3jvihiI3PpjqbgC/wDnApLwFUToCp/SxnaFxY9JuqnEqWY0A7yZi8b7H23t5YlR1FSzMd4ETJiJ/MfXDlfgAfwj2OJ03Kbm3mDgnLBBdoJ/1Ex7iMMqNbLbsF1dI1QfbSMVCNeQsVJRdwdCk+dxB8hiX/Bq/Y/v2w2OdplhAe/RFN4+pwR4n+mv/wC0f/jjWoeWTn0Z6jlF1WkRi5aA879ceY7HLHNgcWLEAnoMdmVgdfqf747HYUxIFIt64NdAvhQPmBJx5jsYXkplGWqFmJmI2jzwFxauwYqCYBPU47HY2WxLZblG5Pp9zg2hd9PS5/PHY7A9jROoSoWD8xgjp1OKOIVWptCk779fTHY7EyKLaeV1oWZmJA7iOg7eeLEpBF5QNsdjsWlgEF5DibmgwOk6dRnSJJmL4z2QzTAO0ySbzfz67Cwx2Oxb0dUNg3DqYZqtQ/NOwsP3bB+QzBJI2B7Y7HYl7Obk/wCmWHIIRqIv646jQBUY7HYh7IPFS2B6xg47HYGIorVOaBbba2OqViIAx2Ow4lI5Kh06uuPFrnWR0vjsdhxGQTmPlEwMVqlp7mPzx5jsWMJq7CO3+MXLvGOx2JsQbkmmxuOxwVTcgwMdjsN7Qius5O5nFXhDHY7CYBOSz9Wkf5dR19Dg/wD43mf+fU/3Y7HY1jCLWUHZn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6" name="Picture 6" descr="http://repin.info/sites/default/files/pages/272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4025" y="3344416"/>
            <a:ext cx="5489975" cy="35135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30" name="Picture 10" descr="https://encrypted-tbn3.gstatic.com/images?q=tbn:ANd9GcRujGnJrLmPSf_ka6BMFZQEY4NpMbU3exsd0oFcTjocylniAyn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40"/>
            <a:ext cx="5040560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395536" y="3212976"/>
            <a:ext cx="298782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Удивительно, но это племя почти полностью ведет вегетарианский образ жизни, позволяя себе употребление лишь фруктов, овощей и рыбы. Это связано с тем, что культура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варао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почти полностью запрещает охоту, чтобы не разгневать богов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варао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0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2" descr="data:image/jpeg;base64,/9j/4AAQSkZJRgABAQAAAQABAAD/2wCEAAkGBhISERISEBQVFRAQFRQQFBQUFBQUFBQUFRQVFBUVFBYXHSYeGRkjGhUUHy8gJCcpLCwtFR4xNTAqNSYrLCkBCQoKDgwOGg8PGiwkHyQsLCwsLCwpKSksLCwsLCksLCwsLCwpKSwsKSwsLCksLCwpLCksKSkpKSwsLCwpLCkpKf/AABEIAMUBAAMBIgACEQEDEQH/xAAbAAACAwEBAQAAAAAAAAAAAAAEBQIDBgABB//EADoQAAEDAwIDBgMHAgcBAQAAAAEAAhEDBCESMQVBcQYTIlFhgTKRoSNCYrHB0fAzUgcUFXKC4fGSQ//EABoBAAMBAQEBAAAAAAAAAAAAAAIDBAEFAAb/xAAvEQACAgIBBAEDAgQHAAAAAAAAAQIDESExBBIyQVETImFx8BTR4fEFFUJDkaGx/9oADAMBAAIRAxEAPwDFUrcQraZjwwrbelgqzh9KXZ2XP7jpdokr0SHGVfw9/d1GujYynvErRu4SxsE7JilkW44CeNX4uHA7QIS1tq4HCuu6UERzRVq3CTPK2VVdstYAK9J3NU2VE94OqY8QfAQFnVPeDqti20ZNJM+l8FsWvpkOHJYntJaim4gbLZcEuCGkDchZbtVbkEkrK2LsMfX2UrAZC6sF7ZHxBUS4Ew8kaJowvC1c+4axsuIHVCP4qxwJYZjffHqooVTm9I69t1cFtl5VlMrOXHE5O7o6x+Si3jBGxj5lVfwn5IP8wSfBqCFAhZ+lxeodnA/n9UdTv3jcZ8jg/wDaH+El6Yxf4hW+UxkpgIOlfNPxeE+u3zRjSpZwlB4kiyFsbFmLOKY8EHiSxybcCblCMG12MLN3y0l6cLN8QKOIM9CS6KnaDCpuiibIeFNl4kkNzLO7kIZtOCmNLYoWoyClxY5x3kjC8lTVdQ4Roxi7iDksCMv3IMKiPBDZuRv2Wphd3GlpTDRp5qq58TVEplLghbSrydJ5qb7QNErjaQJ5pXc3bzjyTo74Ey1yEVWgmZUrQ5Sxr3c00tNltj0bQsyI3rZS+1/qDqmt78KVW39QdVkeBti2a/8AzxpNDh5LPXl86u8ym9//AE/ZZh7y04XqhNyB7qhBIUKFIjbcbk7D/tFspOe7HUnyHMqu/oQ7S3DR7BdCuvWZHPssw8RF17XG8y71VXD6xMj+7fffkpXtBrRmXOOZ2H7oawbneJwEbeBaWSF23xYIjYTIUBQdvv0ymY4a7Jifff6Imjwt++hseriPyS++IX05fAlDEdZ3NZuAS5n9rvEPrt7Jq23aMPpCP7g+QD1IweqttX0ac6gRUZBA21D1TYtPaYEotco6nfgslzBAwRzz+YXW/EWN2nQeW8dPT0Q93xcO1ANAa7l5JOakH0Kyztmu17CqlKt90dG0a8OAI2OU64GxYLhfEi1wafhPLyPp1W/4CZbPmuPZW4PB9BRcrVkNvjhZviK0d5zWc4ivQDs4EVdG2I8KCro+xb4UyzxJqvMvY1UXARdNDVt0qPJQwdVV3YVrgha7k5CZMV3bsqhqsrnKraqFwQvk11a4qciV5S4i8HKZU2Ngjml72w6FIkmPeUEG/wAZVDbLXlXm3GlW27YCGUuzgfVWreRa+zgwi6dOArKzcrnckLm5Do1KvJXcjwpPbj7QdU3vDhK7T+qOqdDgTatmovG/Zjosy+lLs7DJ6Bam+H2fss73eHE8zH6r3T8iOp0ii3unNDiBkwB1mf57Ie7qkwCdTzz8s7NCvgAtb5kSefqesIq1tJcXR0G8DkF0JWaOdCvLwgCjw0uy4D/kJV4smt8uoH6/smzbUztgLqtA4xzUkrW3gvhQorItZatbkgyrC2QnFPh0grxvDSGjaPT+SlvLWSjtSeDOdyZMEgSgry0OIPT9gtLV4cQT0nkgLu3ghaptMVOlSiZStIz5YI8lV3s9Py9VoL2yByB1HmOYWcuaJY6ORyD6furIS7kc22Dg8Fjnn3C+mdibnXQB5yQvlofyPRbj/DW7/qsJ2IdHXH6BK6iOYZKOinizHybS5pmCVmeJ7rfONM0CD8SwPE/iKjgdWbyIq6YWfwpfcDKY2nwo7OBNXky5qFrOyjGoOsMpUR8imoUFXcjKiArlPiT2C6tuosUqyjTT/RH7Nza08qiqPtOiKtHgHKhdUdLtQ2KlXI+QQwSFCYU7T4SvSEmwq6Z7KCcr14Xc1z1iHt7Bb44Syy/qjqmV7slll/VHVUR8SW3k19wJaB6JBeCCQNgJ9yY/QJvc1MBZ28qGDJiJ/Mn6fqs6dbE9S9HWtIveY89I98T/ADyWptuGhuBsB9fNLOzVrgO58vRaWIPsjsnl4PdPXhZBqdtv+quNkI229lzaviVrq+CIKUvIpfi0XU7IDJH6f+q0WILcx8pVVO4dqbywee+3JX3L/CYxB6nKqitbJZT3oVXVvpO/psP0Wf4gRjqtHc0SYzMk9cgpBxW2gSPOSkTSTQ1NuLFdViz3FaUcsHJ/fqn1e5j2Sy8IeMJtWUT34kZ5xHJPuw/EhTugHGBWBpn/AHbt+oj3Savb4ny/n7IceY3GeircVKODnwk4SUvg+23dUxus3fnKv4LxU1qIky5oAJ85GD13B9QUPfrmpYeGd5yUllCa4dlMLXYJZXblNLQYCKzgVV5BDUFWdlGnZAVhlLgPmVViltdyNrFLrgqiKJLGB1SupKNQqVNqcSezc1qWJVVSt4cpiaM0zG6WsbOCo0VSCKdSGSrQ6Wgqp7PBC9ok6YQ2cDun1I8bup1AoMGVKq5LKQG92S6wP2oTG72QXC2/bBUR8SSzyRqa9MaVj7x/idO2o/QlbG7+BYviD/GR5kH+fRD0/sDq+EbfgVvppiecFGXNYDJ2Cr4bAosP4JQdZjqhgDC9FLLbD7u1JI593LgGz8k5p2rnNwNx6AIC3t9AGCT5gE/VFC8d+L9EEpJbNTbyFUOGuPIiMTyHnI/myJoWmou1Y8QHpMCfZUW1YhpOekolgMTESZdPSE+PUQJ3TMhdUWCHE7GSGbYMY9j9Uj4ldU34DI9SQD9ETfX+kFpMk+QjHJLX6R4nDU48phoHOUqVne8JDI1uK2wC44P3mWjqkl7wRzZ3Wkr9p302uayiYYJI06MeYDjLh7JXecWfFN1WlpbWbrYQRkSRy2Mg7pmLV6Fr6T02ZWvQLZ1AxiRz/wDd0sp2LnPDKY1F3wxz/ZbDiNmC2cZyM5SSk3u6jKkYDgKjQSNTTjcKmqxtEt1Ki8+jQdmLCpQaW1RDnYbmQeh88nCKvNymwpamB2ZIGpkRDQJBaBEQIONgQp1aAr03BzgLikBDnf8A7A/CCT9/kPlO0KccvJbCajFL0jGVTlMqLsBLq48XujqewS5jKuQwHCCrhFMOENXSo8lEuAGu5LLgo+5KW1yqokNjBnFX0UOiKQTWTLk+iULnSCORS51Qaym1pbhwgpLeUix5ChjssloOuWeAFeUj4VUy51MhesOIWSWhlT3k9YcrqoXlvup1SgKOQK5bgoDhQ+2COvH4KF4MPtQnLxZPPyRqL1vhWQ4xSAe0OEOAJ6gkQPYg/Nb2pQjSXYkB/wDxnf3gws/x6ydUY25B1Nk03NiDRcctaW8hGx552K3pk48gdViUdMacCpl9vTB3LU9p8OawEu2GSTjb15JXwpvd06Xo0fuiry674acsAPnJkc42+aRdCUpa4GVNKO+SN/x9tOQxjnERIa0u0+UgfD7kH0S614jcVn1dLHAUmio6AwjQTAcI+IdJT1nAwLfuWV3CiXF5adOrU7clxEkn1S5vBaVIOaxz3F8Bw1OggbTG/wCSfXGtRx7FyVjln0GWtcOAJ6+U+26JungMeNwIPSUutrcgaWtaBsSBt6SrbikJMuwWaYnmNvVKairFgdJScDP8YrzUdp3AaVfa3eosc3QXMLTpdLts5bzz6xhKbyqBUkbEAemCvLZ8uHXcYI6FEpdjBUO6JoOK8Lp3L3VqtRoqPADgwOYCRzIzlLb3hbdOmnLiAGhx5AYAE8vRHNbU0+Ehw8ntBPzG68pXLphwA5RGEyVmTI1doiubBwbzMJIaBa8YnIwcg+QK+g1aLCzf85WV4jR0va7+0j6EH9FkLfuwBbV9uTZWhp3Fq6tT+zgMpvY4VH93o1Eh3dtJc0lweMDUWNBjIQdjb6wwUy802ka6r6WkVC0+FgDtjBdA3kziMFdjq7y67NGKb6gFVmNWka3ANcBu3xDEg+WU1AqVn6atOm15lpca5q4/2O+0APNkgeareGkQpuLaMJ26oNbcscJBqUxUdIjJqVA3r4Gszz35pcw4TL/EHiDat6Q06m0WMoasQSwHWRHLUXJUw4SLuSzp+AqkcKiurqRwqa5SI8lcnoV3TkurFHXZS+qVXE59jKQiqWyFCIYUbEo+jsq6SENxmnPiHNSuF5rkQVBH5LZCe3cQYRrXQUF8LzKHvOI6XeiOUXLgyqSjyO2bryqUPYVtQlX1ErGyxeOgG/OET2E4cK94xjvhh7z66GFwHSQJ9JQnEdk8/wAI3M/1FoqAEOp1mtB2c4sPhPVuoKqpL2Q3yayavtZS0vpve0dwdFJ7gT4e700qjXFoOmNB2HNGdsra3/yju4IfUrUmsy7W4gPbUY5zvvFrWuhxyQ7JKZces3io7SDoqQ4tFSlpJGNRbUIc1xESRMwMrP8AFuH91SFWCSxwB8iKgcCAfSOX6SWp86JfLtywDhjdVJhG+kA+hbgj6K2lwsx1z81V2dokEgGaVUl7DOQZOtv5LV02ADAXOnZ2ywdSEdCEUw3cfLCgKjnYbDR6bn3TK7ty87Y/kK+laNptk9SmxzjOTXhC40XaeTWDmkN/SLniCSPROrz7YDUdNNxLRyGMmT7hdw2jSZ8LtZYWyRsNRDQJ9SQPcJDa7thZ0Ym/4W4NJIPhM+yEsXVGuIEYzLmuI6Q3K+h8Xvw5ppNjxmIIAOo43KzVyypT1MiH03FlRobqcIxkjG8j2KZ3qXjsVw96GvDOIMc1pcANWMGWkjcZyD6HOQmFxYU3ARH5fX+bLL3DO6oAOaRUq1A9oO4pta4FxHLU5wA89BXcL4+R4HmQcA/oUSb7dGxe9h91aFpMHE5H7LN8THiAPmD9VpLq9BCzVStNZuJg/wA/nql15csh24UcGq7EV2tq1qjsMNLuRBiS57TgkQCIkeS7jnbIBpFNzju3TpNMSMQRmIP9pO3JB2jdVhUA+I1DVG0NFKn3pA5yASepCyF5cEnJk+q6DlpYOZGvLbYG90uk7kyj2pZTd4kzDkqZTWXtOELcOVwchblyCK2Nm9C+4cgaqLrFB1FTEhmypu6vaVQFaCjFo+gVaklVVKkEFXXdOHGEI8yOigiWyBL7JlI+IUiSE4uHylNet4k+GhEtj7hLIYEc8IPhrpaEa4KeXJ0IP7cC3iAwodnXEVmuaSHNIcCDBBBkEHzVnENlDs62aiZn7GJkvvR9QpdsyAO/brgbte+mfcNOk/IKhtapxB7xTaW0m0S8D4h3nfU2S7ABinrhoiBPms3fO8JSay7UVrOoypTcdLH6ywk6HcjI9RiUNNjfkZdTGKzBYZquDlop1KzdOlj3bHctMOPylay1uGugjaJlfKmVmS/u7hrLd8u0eIOztrZvqHk3BiJjK1vZ7jYrU3BmCxxgTnQSdIMemPZK6it+YdNieImsrVAMpHxO8LiGDn+XMqx9wXD80uDwHOJwMCT5bn+einrcm9lM3GKD6TQ6maROmHa2E4Expc1xO0gNgnEt9Uvp1alJzgz43FkbGNFRtWcerGj3K9b2jttWjvAXtzpGPTJOOYRDrV786HACMBjsTtOOarWW96JXjY6be8PFQXJokVP6hpiT9pvIjwRMmSR0WF4pda6764eWPe5z5YXAjUZIDhyz9FqT2deaTavdyx2cuAmcTEzCGr9in0w1jnN8ZyYnRuYzvsqXjGBEYxg85/7yY26yXEv1E5JcZJ9zklCOYDgGSc48wm3aPhFKiDT1l1bUWmIAY3TLXR94mfPn6ICzotZpDNhkzuZwh+ngJ254Wiy6c5rWmZaQN9wY2ULCx7xzj5ARtz/6H1VnE6gOmNjAKY8Ft9NLV/edXtsPoPqkt9m0MhH6j7XwUXN13dM02iBBYPINcQX9XOgAnyx0yN07JWn4qd1lLncpkG5HrYqCwgai7xJoHpRTPiRv+YATZInrlgLL0JXqKt11KpfUWRibKzJXUchahV9QoZ5TkTyZEKa8oq0FEKyfRL05Qot5a4q+7OUMy6iQudHg6chJWkB3mEgqai/K0zx4+qrrUGTsqYywSyjkL4OPAExKFsGYwr6roU8tsthpAV/spdmx4yq792Fd2aHiK1+DB/1odcQ2KyPF9lr+IjwlY/iuyXQPv8RY1xhNOBccdbVWvGW7OHm07+6Vhc8KtpPTIU2lo+021w2q1r2QWOAdI5hecQpB41R4W4A81857I9pTbu7uofsXn/4J59PP5r6JSrtdAnw7+iicfpv8FHd3oC/0dpIfpAePLExkHqP0TOjeXDQ8U60uqFusVgC4hogDVmBk7K4nfMCPkqaxadxOJBCer2jPprhnjb2/0CnFHuhDdJquA0M2bE/UZSvtDVuQHGtcAseZLGOc9oMYDS6T/Cp170AkSZGUqurnWA4NJz648036+Vo36UIiESSXOmN/MoilUyTykfJXXFMg5ETgICrUjbn/AD9kvu7gJaZTfXEaz7N6rT2XE6bmhjXS4NGIOwHnELJ16RLS8+RDf3Wvt6zTTaW5BaCD7IbFpDKHhsT8TMkrO3VOJWj4icpFe7FHWtGXPIkqugqOteVzlRDlXg5jeyxrlIuXjaJIkKBKw1M9cUPUKtc5D1HLUjJMnSdhel6i0YXhRicn0e7KBoOlxCLuThJqVxFRc6KyjqTeAqvbmZVDxnKZVTLZCAIlEmC0G2tSApVcqFBkDK9qOQsdEFvm+FFdmm7oW82R3Zobr0vBnv8AcQ1u2y0ysnxanhaq/dgrMcRCClDbnoShijCLDFS6nlVEuNFLgtf2O4sSO4JyJLJ5jm39fmqOGf4d31xTNVlKGRI1kML/APaDk9dl1p2NvqThVbSJdTM6QRqPIgD+boftlpmLK+5G0ZeluHiBtJRTaoJxGeX6pC3tBiH0quoYc00yYPkUO69qTNClVH4XABv1MhLdLXA36sXs03dsDhrAJIIP5oa4rsDXADY8gs9Vv7wiDbH0IqsQ1SjePnwsYHf3PLvo0LFGa5POUXxn/hlvF67BJ3J+kJMC0GapDW7wTHzRdTs5U3q1nH0Y0NA6blGWnCaDBqawF2+p/jd83fomJJewGpSfGP1EPEuLNcCKTXP9QCGf/RTbsteTRZSf8YB0+oB/MIbjQx6LPvvnNNPSYNN2r9vzPzTVFTWAG3CWWzY31E+RWfvmmCtDw7tB3tHvC3LN2jcQRJB3iM+3urrqvSq922ow66m2A1wk4B8tt9gCPNK3F7Q7DmtHzypTkqsCDlbwdl6BaKlNzi0+oxPmIVdXsWx86XEOHIgEHoRCcrYkM6J54F/Be40+I5Vt32dpuEscJKrd2KqDLXiN8Az8lOnwKsPgqAkcshY5xXs8q5/Ag4nwo0ilLmGVoOKWNwMvaSPMZHzCSmZTovKFTTXo7SoOarHVCq3VUQo+hXWyztbDpWjvRAWeqO8SgqOlaNrGtLSCqhAcqTU0tQtO7krcGdw+aFCqF7b1JaFGsllnoGutkw7ONwUvrZCZ8BwCtl4i15Bl4MFZviRhaO52KznFENQ23xAGhaPsDwtta+pCo3Uxk1CDsdIxP/LSs9a0i8hrRJcYA9VvbK30Mp1aeCwD4cSACHj5j5hFfaoYT9i6anOLa9H1Cs0bwR0cAef7lLL3h/ejxQ6JguIY8Y+68Iay4l3gaA4unBMNwYy1wLZBRFSpVYPC4Aebmh7D6HTBCVFfACTj+pmOI9l3scXN1GdMAxqgAzDjLXSYKB7p41S0wyJdBhsiYd5HI9FsP9ScB4qf+4MdLQP7iDED1EhWUKTHtD6TtTHZnmAc+W22IRxnj9B0pSa+5b+f3/cxrXyIKpcQnHFuCaSTThpGS37pB5+nUY9Elv6bmASCJ+SampcC+75PK1MEYQ7LVdaXmrCPEAdUKWxmsGN7QHRPksq4ySfNabtj8bWjn+n8CzzqeYVlaxHJJNZkPezkNaQZOsEADd2rwx8j9U4q2gaAA2GhwJLcEgfdcRPhjGxSb/JFrA77wIjMfcIIJzv5JnZcQLQHEEM2c0jxSRMZ2B81BKx5yi5VNR0PeDWm5cfG8ANzLdDcAAzDtp888jKKq29RgJpAa27sdOmPMEZ5JXY8XYHQ4EMcfU+4jZ0rU0RIyZcz7w+805z54KW5ZeQZJvkA4fctqtLXN0VNwJBE/hcPiHtPmFW60yJGku2keEnb+RnKvv8AhW7mYPxD06Zn3VvD7wVR3VXDzgHnP79F7PwBj5Fd1ZOLT4A/8LsOa7zBEAjrHVYni/B5JLWwZ8TYI0nyg5C+l1KZGTu3wukRqb6/zmh+I8KbVacw4AaXA5AB2cBlwC2MnB5iFqS7ZHxqpTjBwqDTkwt1x7s+0DUBBwHDm1xmCPwnl64WRq25a6DuF0arlYvyQXdPjZt+JnCzFY+JH33aBjsApVWqTkJFcHFbNtmpcE695iFTbvyENXK9tq2Qn9uifu2a622CuqBU2o8IVztlEzrLgDqJzwCn4SlDxMpvwau1jfEQOpWyTcdC44Uthl42AVleJrQ3vEWEQDPsUmq2wfv9EVNU/aNtthjCZZ2LDP8AM0+82zH+7l+q+g3dm6i4VaWaZOvSIjONjtP6xgwTg7WyA+Bpkc/XqtfwbtCWQyuInSczBE7j0MGY3zGZCbbVFrtnw+H8P+T/AH8oumk5JuC2uV8r+aJ0uOOe41B4X/CWHDXDlB8+XsiKPapryO8BEHSXNk6SBs8bwpca4C2BVt5Mg6m7yBPixyxv6dEibaz8B8RkFu0NH9xid9v+lyLYz6eTjP8Af9DoVwruXdE2rrcgB9My0xEEH1JY4b9CpWtfALcROBjqW+R9NvzWV7PcbdQe5lQeB27T6HLg3pnHr6LXVaY/q0wS0iY9J3BT4zUloisrdbwyVw0PaDEx5fE3zMefmP8A1BVOENe0iA4OHiZuSP7xIyfTB6K8ujx0/cYDTAJ8X4sq4APGpnhfO0x4hvnkfTYokLaPn/GOzj6Du9oy6nuW/eaPzPTcIT/VmuAg5X0WvVDgdQAdgExDHejv3WT7Sdig8GrbkNqZP4HejvI/i+fmaIWb2LkmkfPeOXAqVz5MGkep5/z0VfC7Quf8JO4GPvRMdYBVVa2fTe5lUFr2nxBwgynNjcVaLKJMhrXf5hrTidUeL1lrY6Ku7VeEP6On6s/0TZfUp6mH2JH0P1VvBbemamh4+zqAggYh2NJ+cj3Tq24rRe4iqwS4HOkOmRqGd1XTZQbUDmEgnkcAh2Dg/uuNn0Vv9AinwnTNPBafEzwgO5EguHP25Ivhr3fA4y5pIBI3B5EDqfYonTqaDPiB0k/i3a73Qd23S4O5Hf8AVEmIex7Z1NUtPxNnTOZH3mmd9/cEHcFL7/hbSNTcB0jlLHjcY/myu1SG1RuMPIAkeo6HPTqi3193cnAB4HnGHNEcx+3JM4E8i7h9bvC6nU/qt3xv+Idf0U6UtMHkdJ5Y9/RVcTsS0trUoluQcR0J8lZSrNrAkYJ3GZDhuD9V5nkVcU4fq8IAkg6ZI3OSw+hiQeRjksTxvhprMMD7WnkciRzBH6ciFv6FWQA7P3TsZGxn2/NJuOcPLXOc3LmwXY3a6QHY+R9crU2nlG4TWGfGWsXG4IK5cu5JHz6Ze6pIU7VviC5ckMeuTY2fwhXVXwFy5T0xUpPJ0bZNQWAR9Y/+Lg31XLlRlk2D0hXWlReLkMg4j3hdHW9jJgPc1s+UmFu+NcCpVWtpxp0w1rhuNh7j0PkuXKXqHjA+huMsoRUXm3bQc0l1OqXju3EkNdTJaSD5Gdj0lUdp7YU5qU5aQdLgNnCM9JXLky2KlTLu9NY/GcZLq5P6sX8p5/OM4AatizTTeBBLQ4GSS335rR9kuLvnuXeJuInkDOPaFy5cfpm3LD/I3q0uwc8Ztu7PetOCQxzD8LgSDPocnPqoXB0gvHItDh/cHYBPqPNcuVstEENxWS1uXhjsyXNDuYgQh67+6gDLXEtInYjGpp5dF6uWIwzvaXs5SuIDhDvG1r2gAt0gO92mfh5coGFlu2Nr3dGh8OWFvhbphrdIA3Pr81y5Og21gf0jat18P/xgdIaW0jMkeHrpdH6oi6Z4fZw+WVy5c58l3yMeC8Xc6oxhaNLzoMSPukg/MfVO6tMFrh5ZB55XLkZNNEOC1ycHZ2pp/wCIJB+QhSZXLTiQGkDfJaXEET7T8/NcuTkIG1s2S6n9xzBVG3hJiR0yPkkNd5o1mFpw92hw2Bxg9YkLly1cAPkKv3Rq/wDvoV7f3M6CROoaCJxD3NaZx6g+y5cvewo7/f4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8" name="Picture 6" descr="http://photofile.ru/photo/hexell/95073702/974838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32655"/>
            <a:ext cx="4032448" cy="40615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4355976" y="0"/>
            <a:ext cx="4572000" cy="655564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Коренное население Южной Америки – это племя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ботокудо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проживающее на территории Бразилии. Представители этого племени до сих проповедует оккультные верования, часто доводя себя до пограничных состояний между жизнью и смертью, чтобы увидеть своих усопших предков и услышать их советы.</a:t>
            </a:r>
          </a:p>
          <a:p>
            <a:pPr algn="just">
              <a:lnSpc>
                <a:spcPct val="150000"/>
              </a:lnSpc>
            </a:pP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Ботокудо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были кочевниками, занимались охотой и собирательством, не носили практически никакой одежды. Их рацион составляло то, что они собирали в лесу. </a:t>
            </a:r>
            <a:endParaRPr lang="ru-RU" sz="20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80" name="AutoShape 8" descr="data:image/jpeg;base64,/9j/4AAQSkZJRgABAQAAAQABAAD/2wCEAAkGBxQTEhUUExQWFhUXFxgaGBgYGRcYGRcXHRcYFxgYFxgdHSggHBolHBwcITEhJSksLi4uGB8zODMsNygtLiwBCgoKDg0OGxAQGywkICQsLCwvLyw0LDQvLCwsLCwsLCwsLCwsLCwsLCwsLCwsLCwsLCwsLCwsLCwsLCwsLCwsLP/AABEIALEBHAMBIgACEQEDEQH/xAAcAAABBQEBAQAAAAAAAAAAAAABAAIDBQYHBAj/xABDEAABAwIEAwUFBgYAAwkBAAABAgMRACEEEjFBBVFhBhMicYEHFDKRoUJSscHR8CMzYnKC4VOS8RUWQ2OTorLC0iT/xAAZAQADAQEBAAAAAAAAAAAAAAAAAQIDBAX/xAArEQACAgEDAwIGAgMAAAAAAAAAAQIRAxIhMQRBURNhFCJxgdHwkaEyscH/2gAMAwEAAhEDEQA/AO2GkadlpqhasmAjSFIUDVUAprw4p1tJCSkXBvExpsBreveKBFFAeEvs5SoAEC2hH4xprTDiW7QicxgQB87nSrGKGSlsg2IAyn7v4U73VPKp4pqhU3YUiDuE8qXcJ5VLFGaq0FIi7hPKmqwyfuj5CpFqis+524wSV5C8LWKsq8gPVcRTCi991Ty/Cl7unl+FStuggEEEG4IvIpKFZchwRhgcvoKSmByHqBUiKFFWFDRh08h8hTVMJ5AfSpKJT0qkqAiLA2j1Sn9Kb3A6fIVNQqgqyAspG34VXcawrim4YypVOpJB9IqTjuEccbytO91zXvHL/c1jOKcHwyRC8arNFoJUdNspPT96XCKbMZ2nsB/iWOwyh3qQsE7pSBp94HpO3LetH2c7RMYpBUAEqSJUkgSAEpKjpoCYrnauMOtgpDnfNTdKvFmFzIBFjuCMpkb1Qq4opJ7xslCzmSqJBk2IJ6j8tK1eGMjOGR2dF4RxhzG41xtPhw6J+E5SoJUUzpmIVqIIrdhnoI8hXBeCcYfQz3DS0sozZluXBJiPiAMxFgPu71quzfGMGyvMrG4hxwp5eERtCgYEcwNNpEzPEaxmdRbKQqAbjYRI9BUxWJql4bxPDYpRLa8yhqJUlXqmxj0586s04VIVnjxc5PIDn0HyrHTRopJk5p00AKMU0igA3qRIuabFOmk42IBpildRTpvTXNaxybIaJxRqMCiK3EGiKQpUwERQiiKFFAI0qCqG1RIAk02aVICs7AQNACnUwGgCm7V8TGHYUtQUdoSJVBMEgdAa4txpptBJQqQq4k/CDqb3j8II5V0btHxvvHAEoWlLWcKWoKy6gahJTqIGYjXnWG4XhDjnMQ73qUpQhYBNwZHpb8wPTmyZVjfqN0l/d9v5O2GNLF7lt7E+LOJeewZVmaSjvEb5DmSlQB2CpBjoeZrr01yn2RcUYanDqS2h1QzJcAgvAEgoJP2kqCoG4vF79UBrryVexyT5HTQzUBSNZkjwaNRijvTsCQ1GRzpyVfOoMTj20fzHEI/uUE/iauIFL2vdaS0C86W2832Qcy1QSEwNREmDy2isNhHcPiErTg8MXFJ+IuKIcGwVkBHhJ/DpW67YoJw4WiFZVBRiLpgg5TuYNcv4NwZ9p59xTvcAtgxIzKRmvdIiZAmIiRWmPKtekJ4U4ayLH4UoUQpotLNgBOU+c+Q11nrWe4qmNUwR/wDlSTlHKIJuYkVd4sXMFxadyc0HyBNucj8r0fFRKkokkA3G8ArAJm3wkdb712I40twNtZotnJjKhN4sImLFXT+rrV7wx5tKMruDdyxOcKi0A5gMsERcCdze4FVOCSk6vIQokeGDoYB8WUgctZ1toDrOE43GtJK8M4MQ0keJF16T8aDBTvYX5zTbZdbbnrY7OvNlrEYdQUhS2yFGMyQSZ7wA/eN4POuroJgTrVR2XdS4wl0NlouXW2ZhKogxPltarkCuXJK2awjQqeDTKcKg0HUopUqYCApq03pyKSqxy8DQSelDN0p9I1qIFCjTqYDEinE0aaTTYDFmmhVOUL0CakAqVQpgVTk1lKkA6mmiaU0gIXW80TpeRqDbedq5v2tw7KlLUUISMxiIClAQCRF7kTPUV0Liqv4S4MHKYPIxY/OuaOsMsArdjMjVAEDMBrBJJ15wfOuXPp2Tb38d6OvpYttsz3EOywRhi/kLbg8QTM5RtM301H7Fl2T9oi20Q7mdSLFJPjTtKFH4h0Pzr09oeLTgiXJStaZIO03E+lctwa1GVJ3JIi8TetsCcoty8l5oxtJH05wjijWJaS60oKQrQ7jmCNQRyNe6a5X7K3ww0+XlFCVLTlTlUbgHMqAJvIH+NbdfaNEeFDiv8YHqVEGrdHHKNMvU/jTt6yquOrF86SI0SJIP+IXPl0q64FiVON5lEkzyAttbXTnVODSsksDXJ+2HCmsS7iXMzgcRupMoKctsitxG0j9eq4pCihQQrKogwqAcpixymxjlXO+N9n30hLZKVIKjLijlCpJUUZEjwz8telY5bUbRvgSbpmR7GcYxWdeH8RYT44MkIMGMqjolRkxpInnWkYxSMRiWiuCy2HFLUQfEgNqQpcDROdSYPMTtNZ7iakYVX/8AStZCiSlhqzaUg5QFq1ULWkx514cB23KHnVss5gpoNgZijuwCCCCkdNARpVY7nNTa7fv7wbzWjG49za8Q7LO8QxAV3iUYVJIbSgiCkKKSYBIzEA3P3tr1kBwL3jFhloqClKUCSZASnMM0ASItI6+U2vs17Zhp5WGdAQ2skpn7CzcgH7p+kCvZ7NGe84m87Fm2Y2stZTYRaYChr869HdWeZW6spOD8MVg+IIZxLaSFqSkpUAQoKUAlaTBIExprcGBp0TjnZZnDo95wyQ040QoqHi/hgjOMpnMcvrO4kz6OFlrHvFa0grwj60gxBIMlFtQACk/3I6VqXEBQKVCQdRzFZubbHGIMMxlSLAHVWXTMbqjoTPzqTLRBpRWZoDLSCaeaaBQmAQKUUjSNNgCiaAoLXWOZ7DJCKVGgTWwgUhRNKgBV4eJcQS0AVIcUL3QhbkeYQCfptXsqj4p2haZQYWlx0aISQVTrcC4t0p1bAdhe02FdVlQ+gL+4olCx5oWAr6VaTXNONdpEPAIfbzhX2S0lRHOErRmHTevHg1OJSE4bD4vLyzLCT5gqIHyrOTadUUlsdTK4+IgddBrbU15HOMMpn+Kg/wBpCj8hNc8xfvqUZxgZ6qcSsx/zCLXua8WFffcUEuvt4UkSlKmzMcxII9dKiSl3VBpOjq7RNJAAzrga5SCevii9V+M7YBMfwjcwCpQFzYaA72rM8J7OJxLrrasa6vugiVIUEhRUDMJBIgRrG9OPs5WhwLQ42sjdc+EzY5Qk5j5nYVMoMtRSdMucR2kcWFIBZRIIIVnUSDIsE3+afpWL4k/33eh8qzIUEwlsnMg/CSSlCgD1Ej1rVYngWLZSpQWw9aVSju1bTGoPrFUGNxGLCoDCgeae7IP/AL4iuWepNWlfbc68WOPMZOvoVftG4glJSBlMHcSDsARuNflUI7RsANKaKUxZxtKSq33gQE31gaVmu0KHluq79JSYsDFtxYE2/WvHgTtyvXXjxRjjXsZZvnm2ddawGKdy92w+EKSSFKcYbEmClQiVR03+dWzHYBE/xMTiVnosJSfSDV32Pze5YfvPi7pPnEeGesRVwaXHBzN9jIuez9lRBL+IV0Kwd9jE+flWg4JwdvDILbZXlkmFKzQTcxVgKU1Tm2qZIqzXHeIBUBIUpKVXygq8Wg0vA6TWjWbVhOIcLfQVNJfGUyUqKTnCSTblIjXyrnzt6Njp6VfOZXj+A7xp15aSFBQQjNr3YCSTE2lRVY3sLVz3g7gEgjc3rouH4f3beNbUtSj4VAqJJggjXzFc5aA7xQ2zH8a0wO049jbMt0z3cQblSVpsoRccxyNdQ9iGHJbxT6hdx1Kec5UybkzqreuaPrQEHn+W1dZ9mTgb4P3gN4ecVYEjxKAMb/DYHWIrqxytNHHlguQezpwe+Y8JskuSBcWEAC9yYInlb7xroVcn9l76lYtzTxAqUAZgC3xH7ObQC5kExYHrIpXZlDgEUpo0gKZQQaCjSmhQAgaRFKjQAJioXlGf9VNULutc+b3Gj06UqU0CK2Qh1KkKMVaA82LwiHBDiErH9QB/Go04BoRDTYjTwptOsWtXqXTAKYmrIkYZCTKUJBO4AE/KpCKeoU01L5GDLXgxnBmXAQpAgmSIBBO5KSCknqRNWE0AoGhsDkXZnsU6VYhxDrjam3lNpyKF8hEyDGZM6eJJ1rSK4xjcL/PaLzYmVoSSRv4o0tsM3nVx2KcllxXPFYqf/XWB9IrQKTNZ1aspTb5Of43tcMQgttoJKjGWIBGgJcJy5T/1qNlhZUSuxTKY2kGCeotY+dXfHey+EyFXdBtYPhU2VNkKVYxlIgHUxynaqzGPJZak6JAAF5+ded1cVaTds9TpJ7NpUjCdsQC5yIEfpXR+A9i8IEMvKw6C93bZUbwVZQScs5ZnpXJhxFt3GJ94Kg0V+MpuQm5HodLaA13nhPFmH0AsuIWIkZTcDy1rtgnGFHJ1MrlaPbTgJoE1Fj0OFtQaUlLkeEqEpB5kb0jkPSKFZUK4q2Low7/9q1IPyUgD61B/3mxiFHveHvQNckKiwMghRzC+2kVUVY6NcsTWW4jiwt/KNEpIkCQSTqTsPDbz61S9pfaBDUMtqC1eEhQIKTvm+6RuNfLWshwPtd/FKHBd0AJI0CgDlSQTvffWKxyqU4uMeO52dPFQeqX2NFxR0BT7xshLXdD+tUhR+UgeZNcuXgocR3iyht0BYWEFVjclIMZoNrcq2uOw6sUlbaHIbZHjIFnHSSVQeQJN+orLt8QxCGlMmHMOg5sikhQEzpN03m4IIudq26WuO4urckrRNxLs/kbK04gPNkgAoQoSPF8RuE2SDF/iHWrvs3xkMYDFMFUlRSkAkDwkkLA3gyqT9mQazGGS37spSFKOZYBSrL4CEXjcglVr6dZpYn41RJCiLdY9YME/Ub11yWlbHmym5Pc6T7McQjDtYjEOqhMoRp4ifEsiNoBmPMwmtr2a4s/iklxTRZRmlOZKgtSZMCDF4iVaXIGk1xTAvDIhLubuUlainMnxOTBAT93KoXt9qIMgazBcW4hjSGsMlTLKQEgN+EJAmwXFjtMx4eZMwgUmdhTTqreBYBTTSUqccWQkDxlMjp4RHrcnnVlSNgC2lECmzRFACigTRULU2KABnqNw30qYVGtImuXqOCkTCkRRmhXTFEhiiKCRFEVYDaFE1h+Odo8VgsYA62XcC6RDiBK8MoiD3kWKAbyQLHUxFG/YVmvxboQiScskJB18SlBKfqRXL+BdpcW9i21F8IS8ttKmFAKyKSkh5tIsQcyFnNOgJMwBVwvtQ3ieFvKxEpUnvGn0p+JORSUOOtjU5QtLka1muxDOTieZ1YUtKVLcULoBVlZQsW+J8kOW2/uVScbHHJpvY686sBJJIAAuTYAbma8HF+JBnDvPa90havVKSqD9K5q323OJcb7xeVpltzEONokqdUlS1IbMaNoSEqUTAuBqRVhxzjmZni7Cj4ktpcb6tusNpt5Kn/mFFEtmn7FugtvAae8vKH9q1d6PoqtGkiLaVw3s12nUjCForIU6W1KUDdGHaZAfV0UQ0UjqvnXU+xHE1YnCNvLhKncy0tj7DeaEJHMBOW/M0gXA7tI8MyEk2AKj+A/+1cy7acULqgw3Kv6RrPK1bPtrjClTm5CPoBM/NX0qbsH2daGEQ8RLr6AtSjqJ8SQOQAj61wLG5ZpTfY9L1FjwxXk5FwLAraxrHegpPeoJGh+IaGu147sm0s50jIv76P4a55lSRCv8kqrH9sOHKzpWlJK2VhRG5CTNjyt9a6LwXizWJaDrSpB1G6DulQ2IraGRzW638GPUQ0NOL2M6l7H4axT7y2OcBz0ImfNUeVWnC+1mHeOQqLTn/DdGQz/STZQ8qvIqv4nwbD4gZXmkL6kDMPJQuD5Gq2OeyzFKazKOCYjCge5vFaB/4GIJWI5IeutHrmFW3C8eXEHO2ptwfE2u2XWIVopP9Sba+VVEVEXGsG1lKylAXaFZRmJtadbgRXHe0PBRhnhiiiZzjLYQtSSAo2jfTyvW/wC1PGHFOJaYErm0glKU2zuq/pAsDuT1rn3a3iC8Q83hrhWdKDcRmJAnyvWNyeVVwduOKjj35PTwfHtJYcbRMlIUOgAAMmICpvG81RJw7OQOLxK0uqJ/htt5xlBt3hK03JBtetdiuybOGacdSt2UpUnKpQgGcp2B23qvwfDGMFgk4p9IeefJ7hogECSYUpMjNY72vW2BR1NxMupm9CozGMdSGpAQlLiiQlCVIKotJRBSP8ZquD5VEW+Z2jzHzr04rEly61FR5TCUjWw0EfK1QuOyrQWMQQIi408/L61u5Lg81CLxKrgxuZ125R+tdJ7Pe0JLKG2wwlDYAkIzEgc5uSreI2NxoMBhG0n4/DMTBsbW8M3G8g61f8JxmGbcCH8OlxJjxElKkjmMo8XUX01qL32C3ex2ns/x9nFpKmlXFlJJTnB/qSCYq1NZ7s1wfDNAO4Y+FYNwZCgY1m8zJ5+IjoNBVG6sW1JIoijFKihUN6INKhgCaaRTstNPlXPkSa3BDoo0ZpnrW0QH0qAFOitAGmsb207KsOhWJGHccfAuGnu4UtN5ClSBEesVslGoiKGJnE8TwbEIW0peDW2044+pQLyXMwdw2VaHCgSAUtSCZkq5gVn+GYg906pleZGHcYUlROXvofaSFqOkob7pMaJB/qNW3avEow+Jd93L+CkKzsvJhl3QhTeVRyX0MQDuBIqibw+H7rCBanCEhcsN/wAx1TiGMQ2hMbFSiJg/ywBeKpEWaTs8nD+68SbazKW5hHVJfUMgdAzhxLLdyG0qtMyZvoKz2O4n3jOHeHxrwxwr397RSZI6oDSv+lWfaPiSmkMILaWMRhSpLaUnMheHXZbKlQMzjaoQr7wVnvmFYRGLKQUD4CsLg/eAKZB8j6wOVQ1doD1YF8904y3/ADXlpbB5NZsxE7BS8hPRBrrvsq4qleJxCUk9yhphpok2CUEtg9C4SDHOa4qy9lCyPiNieSTqPWYPS25radl+LpwSE5hLv83JuXCMmFbI5AFbyv7m96Hf8DZ1ftYwCtxX/lAR1kmflHyqb2aYgqwCAdUKWj0CzlHyIrPYviROEUpZJUEJC1KIJUvKCpVjpmJgbCK8/Y/jrrWFQhtKPESslQVJznMIggWED0rjhNapt+Tsy7Y4o2vaHhgVDqbKSRm5KToZ6jWeQNYbhmMVheJoAhLb6si07SQcp880fPrWlR2nd0LbZnzFvrWV7UNd6krR4Ft+NBmdL67kGDSbismqP3DFJSg4P7HV1Kpyaw//AHwcdShTYSgKSk38RuJ8qI4/if8AiJ2+ymm5pM5jdE1nu03FVpUnDsozOui0mEhN5JIB8Ii52HnVJ/2riFC70Tyyj8BQa4q+FhRcBISRJSg2MGJiYkCn6sGhp07Pe1woYLDYhx13vHnE+NwiEjUJQkbIEnqZPpxninFCrFd+jZxKk/4qBTPO4rc+0jjrysIEKKMq3EzAKTYKVzNpArnx4S6Gy+LBsIVE3gypCo5W/HlW0JR2l7Ub45Nx+p1f2kuFptRynK8E32CwLg8rAed+Vcxfxy3zC1R3DIQE3gpTAsNjqT6+nROJcecfaUgjMlabiR4TzTEGQdNdK5bjcOpsqChCk66ieR8iPzqYSi26M5L1I13RItpOUqAA6DkAQOtyCfSoUyFX0kjkIJvG0WPyB60HUlJmbBM7WGgHqLfOvGvFKgGJF5vNyDc/OK2RyaWWzbmypgiOQsYGnmNtDN9atuAcIVjWloaUO+ZSS2DbvEZjKAd1DUHrFgJrwcNw6VZkrBQcpKVjWYSoA+ek7E8q6x2a7NlvE4XFNwEuYeHgBbPkBCo2JJPyPOiNAl2Kn2PcYV3jmFWkixVyhQMHMIkH6WArqs1VNcGbTiTiEgBakkL/AKj4cquhABHXNVnNN8GsVXJJQimg0aVlDjSoJFKKGARQJ6Ghmps1LAcBQijRAohwAaQp0UBWgDSKjVUhphFAHE/a/wBtipasIzmT3asq1abHMI5GQJ8+dcz4fxh9lWdpwoXATmATmCQIACokCOREwJ0rv3az2a4fGOF5Ki06oysgZkr0uUyIV1BrnPafsjhsGotqW644E2hopROolRXB5eHSlqotRi+DFY7jLr2bvVFecpUom6s6U5AuTorKADFiANwCPEtO4MjfmPOvc6wAfgHkSf8AVeR3DwJJSOl6LsHjaHYJ0JMxKvsyJAPONz00q+7PYeX860qdfUSUNz4io6uOqnwATv8ApWcbOU2P1Inpatd2f7UIYRlQ00hRsT4khV9VKgq9CTU5G0tkTHG5M1/aDCrGEQ0VJLjr6UHLMSQM0Tsnryq2wmBCIEEJSI56WGlYLGYx99bbgxDQLZzISjOQPpHT1qxb4rjFHL722CbQlsm/PSZrgcWlv7vv+DoyQlKkuxslrTcR6kR+VefFuthOZWid4MaRl6kzpWUUzjCDOKJjk2fn8NNWnEKCUjEIhKs/wwSuIkg6/gLVHy+f9/gmGOUXZ7uz+DeAMpASF+BJmctz6dBWpXhSoCFEGBMZkwdxAP61kmMfiQI95GuyE+m1PPvJVm96tyEgecC2p3pSkm96/v8AAnhk9zYMNFJ8ZnkTJMdCIinqQjY+pzfnWRWMSkycQsiRoduo/wBU9GMxFv46j/ik1KkvIngkD2lYYHCoWmPA4J8lAj8YrxYbimVnDOOAFDjfdugXKkAwkgfeBv6kU3jTWIdQtvvApBA8JASZBnxGDuJqiY7Nv5QDrEWMgR6CI866YTg402VGLhRp+HZ0qW0SSE5SlW5bUPAfnPyFHi3CC9E3VIE30NoP4+leBtrElabp8KcpMq8UkquEiIBNr8+dWg71gpWtJVEwkJc1iBqrSdazc1F2nuCxtztFJg+GoKFoIAUJbVJE+GYNzyI23pPMJEIT3aRaxJv616sFwrFuX90ZC1EqUpxWY3MwEpNrWvyr3J7HPhMqU0L2S2kkk8ha5pymvP8A0XpNuyx7PcHbxDqUgtBUXAuYubCZJ3mupcOwSWmw2kkpTYT+9KyPYjss4wsPO5T4YAjxpVaSbDqJB0NbmurGqRiCKCaM0IrYA06mijNADqaaBNE0ANSKUUaUVLAdNAKppJoR61MJdgJc1LNTbU4CtUwDFMKakim0MBmSK8HFeFN4hOVxM8un5VYrVTJqWBz7jnsuZdMofcaJJ2SoQdAJAIjQGayWP9jmISslt1DqZtmKkqj+qxHyNdwIBoEVCdFa5HCmvZTiZgpQACBmzTyM6abTHOs1iuCrSpY7pRiRIQcpAtNxIH6jSvpgCnEUpJGizNco+YcJwJ0+Jtt0wJlAXrcAyB51YMox4yAIeAN0S2pSljWRIuOsb19Gd2OQ15b1WYvGFKlCcqRqqJiRNhF9r6XA1mJcVLkpZ/Y5DwvD8SQUlbbq25+EtZCobCQJB/1WhbwDroK0YEkgQQ6oieiM/rcxv69BRxJBVA6XIIJUdABHnPI21mJsXi0NjxanQbmLn066Vm8EW/H0GuokuxzEcIeE5cG6hYuUgoWkCBcLJv5Ak62pqUPJMPNKQSY8SCqdwTAv1rpzb3hkmSfQSdAN7fPy0rxHH+MSqEyZmLgDQR1IGvSbXb6aLF8RP2MUl2UyGHVCfstrN+RNr/rRYfReWnEwQmCy5JJukanWt+jiTeYiRA3JA01jeBz5+Rhz3EUAeBSVE6CfSSdk9fxNqj4SK8j+Il4MQSsrKfdnSBMENqg6/wCqCeBuqPiwsJ6LSD1JvoOoroDDoVoQfLSf3+NTBNHwsEyXnkY/B8BXcBAb01UJ13gHa+tOVwJc/DlgiVkpI5yBlJJ6ECtaoURWi6bGuxPrTMhwzDIyy6HFqkeHKpIAkDQDz1J0q8adZTdKMttmlA//AB6VYhA5a60TFUopcIiUnLk84xaZjxTb7Ko0nWOVegGlFGmSLLQIomiKu2A0UjTzTKqwAaU0s/SlnoAQVRAFBKqcR5VLYBiiRQFKnGgCqkKVNNqugJKaaaF0SuhgI0oppVRBqXwAaaTTjQFZNAIGlNE0qdANVUD6CRAMTqd46deu1ejLTDapdgNQ2EiAIjlSKQdhTopAUWwAUg2IFBTA5DbYU+jFNNgV/EHEt5ZbzZ1JTZKTEkJzG2l/lNecvoIKg3KIELygAjKVzcCwg9LivTxhuURKhKgJTO8iDG1/2YqDOc1nUSYTlibjNtqN/kOV91uhlhhgMogETeCBIO4MWmps1VL615Mveoun4t7AJURAj4iNBbTcQveFTPetGM1iqNBbYkGYknQbE3qNAFotYFzYUQZrwBhSisKM2EHL5kQN4nSZ+YpIw7gIAVAgkeEQBIhOukfnpR2AsFGo1vBNyQJtfcmvOlhzdzQiLC4i+vM/KKerDFQgqvsQBI00tH03qKQiUOfuD0v9aIcFpME6V5HcCY/mL+1ymCNEnnpfpTO6zhH80WN9D5K628vO1NQsCwK6jW8AJm3TnMbda8Hu5sQXZzAwTAiQopsNB9dyae7hgQIzAktquVH4VZoN9xb5cq0URWj3LdAH7J+QpjGIzJzaDrItPXpeq8cPAgeOLfaGoBTmuNYJ6GNK9IwSbgiUnVJNjER9ABG4F5vLpBYPf05oNhkC5JGWCYF+cg1IrEJH2kzeBIuRcgVF/wBnII8aQowkEkfFGn1mnDAtmfCBMzre0etrVLaGSYd3NPQqHyUR+/2a9KV1CywEgxuSTcm5uddP90xQ/frWU5UM9Z0qMgx+lOQbUVVUWJori68EgBF/DJKhJ0zTekcQ9p3Y3uTtFrc/WrDLQVVymTpPG8679lAuPkZ3M6R0pmIDsgoAi8ienPa9t69wP50Aan1A0niLr0WQJ8wev+vlTnHHgkQkFUc94B6byPlXutSUKNfsUV4xDokqRYTYanQi0nrVgDRoTUtgGaNNpJpWAiqm0YoKpNgGgaVJJqWwDTgabRp2BDjGcycpAItr515Rw9E/AknXTS+372HKvfmoxVqb7DPKnBIyhJSCL+gJzQOkx8qf7oj7vn+/U+UmpwKM0amIjbbCQABAAgeVPBpGm5qWoBwNGaZmozTAKrivIMCn+rffcnWvVnFCapSoKIRhkidb9es/iaHuY5qtG/761MXKJNLWwo8ycCgEKgyNPEq1iN+hOtegg/v9aWegF/u1Dm2A10U6fKmqPnTk1DbYDgKjW7GxNSZqiUhP7NKXsNEzXw080qVOHCB8gFHnSpVchEY/M0ka/vrSpVmgDT9qVKqfAATQNGlSYAFIb0aVCAaaif1FKlUyAaaadaVKsXyUPR+VPVv5UqVC4AkpjOnzpUq2XKJJaApUqpgMVr6H8qB3o0qzlyVEQp1KlSlwAlfpSo0qJARJpK/L9aVKs/AMX+vxpN/v5mlSreXAiGpjp8qVKs0aPsN2P751T474vT8zQpVOX/Epcn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82" name="AutoShape 10" descr="data:image/jpeg;base64,/9j/4AAQSkZJRgABAQAAAQABAAD/2wCEAAkGBxQTEhUUExQWFhUXFxgaGBgYGRcYGRcXHRcYFxgYFxgdHSggHBolHBwcITEhJSksLi4uGB8zODMsNygtLiwBCgoKDg0OGxAQGywkICQsLCwvLyw0LDQvLCwsLCwsLCwsLCwsLCwsLCwsLCwsLCwsLCwsLCwsLCwsLCwsLCwsLP/AABEIALEBHAMBIgACEQEDEQH/xAAcAAABBQEBAQAAAAAAAAAAAAABAAIDBQYHBAj/xABDEAABAwIEAwUFBgYAAwkBAAABAgMRACEEEjFBBVFhBhMicYEHFDKRoUJSscHR8CMzYnKC4VOS8RUWQ2OTorLC0iT/xAAZAQADAQEBAAAAAAAAAAAAAAAAAQIDBAX/xAArEQACAgEDAwIGAgMAAAAAAAAAAQIRAxIhMQRBURNhFCJxgdHwkaEyscH/2gAMAwEAAhEDEQA/AO2GkadlpqhasmAjSFIUDVUAprw4p1tJCSkXBvExpsBreveKBFFAeEvs5SoAEC2hH4xprTDiW7QicxgQB87nSrGKGSlsg2IAyn7v4U73VPKp4pqhU3YUiDuE8qXcJ5VLFGaq0FIi7hPKmqwyfuj5CpFqis+524wSV5C8LWKsq8gPVcRTCi991Ty/Cl7unl+FStuggEEEG4IvIpKFZchwRhgcvoKSmByHqBUiKFFWFDRh08h8hTVMJ5AfSpKJT0qkqAiLA2j1Sn9Kb3A6fIVNQqgqyAspG34VXcawrim4YypVOpJB9IqTjuEccbytO91zXvHL/c1jOKcHwyRC8arNFoJUdNspPT96XCKbMZ2nsB/iWOwyh3qQsE7pSBp94HpO3LetH2c7RMYpBUAEqSJUkgSAEpKjpoCYrnauMOtgpDnfNTdKvFmFzIBFjuCMpkb1Qq4opJ7xslCzmSqJBk2IJ6j8tK1eGMjOGR2dF4RxhzG41xtPhw6J+E5SoJUUzpmIVqIIrdhnoI8hXBeCcYfQz3DS0sozZluXBJiPiAMxFgPu71quzfGMGyvMrG4hxwp5eERtCgYEcwNNpEzPEaxmdRbKQqAbjYRI9BUxWJql4bxPDYpRLa8yhqJUlXqmxj0586s04VIVnjxc5PIDn0HyrHTRopJk5p00AKMU0igA3qRIuabFOmk42IBpildRTpvTXNaxybIaJxRqMCiK3EGiKQpUwERQiiKFFAI0qCqG1RIAk02aVICs7AQNACnUwGgCm7V8TGHYUtQUdoSJVBMEgdAa4txpptBJQqQq4k/CDqb3j8II5V0btHxvvHAEoWlLWcKWoKy6gahJTqIGYjXnWG4XhDjnMQ73qUpQhYBNwZHpb8wPTmyZVjfqN0l/d9v5O2GNLF7lt7E+LOJeewZVmaSjvEb5DmSlQB2CpBjoeZrr01yn2RcUYanDqS2h1QzJcAgvAEgoJP2kqCoG4vF79UBrryVexyT5HTQzUBSNZkjwaNRijvTsCQ1GRzpyVfOoMTj20fzHEI/uUE/iauIFL2vdaS0C86W2832Qcy1QSEwNREmDy2isNhHcPiErTg8MXFJ+IuKIcGwVkBHhJ/DpW67YoJw4WiFZVBRiLpgg5TuYNcv4NwZ9p59xTvcAtgxIzKRmvdIiZAmIiRWmPKtekJ4U4ayLH4UoUQpotLNgBOU+c+Q11nrWe4qmNUwR/wDlSTlHKIJuYkVd4sXMFxadyc0HyBNucj8r0fFRKkokkA3G8ArAJm3wkdb712I40twNtZotnJjKhN4sImLFXT+rrV7wx5tKMruDdyxOcKi0A5gMsERcCdze4FVOCSk6vIQokeGDoYB8WUgctZ1toDrOE43GtJK8M4MQ0keJF16T8aDBTvYX5zTbZdbbnrY7OvNlrEYdQUhS2yFGMyQSZ7wA/eN4POuroJgTrVR2XdS4wl0NlouXW2ZhKogxPltarkCuXJK2awjQqeDTKcKg0HUopUqYCApq03pyKSqxy8DQSelDN0p9I1qIFCjTqYDEinE0aaTTYDFmmhVOUL0CakAqVQpgVTk1lKkA6mmiaU0gIXW80TpeRqDbedq5v2tw7KlLUUISMxiIClAQCRF7kTPUV0Liqv4S4MHKYPIxY/OuaOsMsArdjMjVAEDMBrBJJ15wfOuXPp2Tb38d6OvpYttsz3EOywRhi/kLbg8QTM5RtM301H7Fl2T9oi20Q7mdSLFJPjTtKFH4h0Pzr09oeLTgiXJStaZIO03E+lctwa1GVJ3JIi8TetsCcoty8l5oxtJH05wjijWJaS60oKQrQ7jmCNQRyNe6a5X7K3ww0+XlFCVLTlTlUbgHMqAJvIH+NbdfaNEeFDiv8YHqVEGrdHHKNMvU/jTt6yquOrF86SI0SJIP+IXPl0q64FiVON5lEkzyAttbXTnVODSsksDXJ+2HCmsS7iXMzgcRupMoKctsitxG0j9eq4pCihQQrKogwqAcpixymxjlXO+N9n30hLZKVIKjLijlCpJUUZEjwz8telY5bUbRvgSbpmR7GcYxWdeH8RYT44MkIMGMqjolRkxpInnWkYxSMRiWiuCy2HFLUQfEgNqQpcDROdSYPMTtNZ7iakYVX/8AStZCiSlhqzaUg5QFq1ULWkx514cB23KHnVss5gpoNgZijuwCCCCkdNARpVY7nNTa7fv7wbzWjG49za8Q7LO8QxAV3iUYVJIbSgiCkKKSYBIzEA3P3tr1kBwL3jFhloqClKUCSZASnMM0ASItI6+U2vs17Zhp5WGdAQ2skpn7CzcgH7p+kCvZ7NGe84m87Fm2Y2stZTYRaYChr869HdWeZW6spOD8MVg+IIZxLaSFqSkpUAQoKUAlaTBIExprcGBp0TjnZZnDo95wyQ040QoqHi/hgjOMpnMcvrO4kz6OFlrHvFa0grwj60gxBIMlFtQACk/3I6VqXEBQKVCQdRzFZubbHGIMMxlSLAHVWXTMbqjoTPzqTLRBpRWZoDLSCaeaaBQmAQKUUjSNNgCiaAoLXWOZ7DJCKVGgTWwgUhRNKgBV4eJcQS0AVIcUL3QhbkeYQCfptXsqj4p2haZQYWlx0aISQVTrcC4t0p1bAdhe02FdVlQ+gL+4olCx5oWAr6VaTXNONdpEPAIfbzhX2S0lRHOErRmHTevHg1OJSE4bD4vLyzLCT5gqIHyrOTadUUlsdTK4+IgddBrbU15HOMMpn+Kg/wBpCj8hNc8xfvqUZxgZ6qcSsx/zCLXua8WFffcUEuvt4UkSlKmzMcxII9dKiSl3VBpOjq7RNJAAzrga5SCevii9V+M7YBMfwjcwCpQFzYaA72rM8J7OJxLrrasa6vugiVIUEhRUDMJBIgRrG9OPs5WhwLQ42sjdc+EzY5Qk5j5nYVMoMtRSdMucR2kcWFIBZRIIIVnUSDIsE3+afpWL4k/33eh8qzIUEwlsnMg/CSSlCgD1Ej1rVYngWLZSpQWw9aVSju1bTGoPrFUGNxGLCoDCgeae7IP/AL4iuWepNWlfbc68WOPMZOvoVftG4glJSBlMHcSDsARuNflUI7RsANKaKUxZxtKSq33gQE31gaVmu0KHluq79JSYsDFtxYE2/WvHgTtyvXXjxRjjXsZZvnm2ddawGKdy92w+EKSSFKcYbEmClQiVR03+dWzHYBE/xMTiVnosJSfSDV32Pze5YfvPi7pPnEeGesRVwaXHBzN9jIuez9lRBL+IV0Kwd9jE+flWg4JwdvDILbZXlkmFKzQTcxVgKU1Tm2qZIqzXHeIBUBIUpKVXygq8Wg0vA6TWjWbVhOIcLfQVNJfGUyUqKTnCSTblIjXyrnzt6Njp6VfOZXj+A7xp15aSFBQQjNr3YCSTE2lRVY3sLVz3g7gEgjc3rouH4f3beNbUtSj4VAqJJggjXzFc5aA7xQ2zH8a0wO049jbMt0z3cQblSVpsoRccxyNdQ9iGHJbxT6hdx1Kec5UybkzqreuaPrQEHn+W1dZ9mTgb4P3gN4ecVYEjxKAMb/DYHWIrqxytNHHlguQezpwe+Y8JskuSBcWEAC9yYInlb7xroVcn9l76lYtzTxAqUAZgC3xH7ObQC5kExYHrIpXZlDgEUpo0gKZQQaCjSmhQAgaRFKjQAJioXlGf9VNULutc+b3Gj06UqU0CK2Qh1KkKMVaA82LwiHBDiErH9QB/Go04BoRDTYjTwptOsWtXqXTAKYmrIkYZCTKUJBO4AE/KpCKeoU01L5GDLXgxnBmXAQpAgmSIBBO5KSCknqRNWE0AoGhsDkXZnsU6VYhxDrjam3lNpyKF8hEyDGZM6eJJ1rSK4xjcL/PaLzYmVoSSRv4o0tsM3nVx2KcllxXPFYqf/XWB9IrQKTNZ1aspTb5Of43tcMQgttoJKjGWIBGgJcJy5T/1qNlhZUSuxTKY2kGCeotY+dXfHey+EyFXdBtYPhU2VNkKVYxlIgHUxynaqzGPJZak6JAAF5+ded1cVaTds9TpJ7NpUjCdsQC5yIEfpXR+A9i8IEMvKw6C93bZUbwVZQScs5ZnpXJhxFt3GJ94Kg0V+MpuQm5HodLaA13nhPFmH0AsuIWIkZTcDy1rtgnGFHJ1MrlaPbTgJoE1Fj0OFtQaUlLkeEqEpB5kb0jkPSKFZUK4q2Low7/9q1IPyUgD61B/3mxiFHveHvQNckKiwMghRzC+2kVUVY6NcsTWW4jiwt/KNEpIkCQSTqTsPDbz61S9pfaBDUMtqC1eEhQIKTvm+6RuNfLWshwPtd/FKHBd0AJI0CgDlSQTvffWKxyqU4uMeO52dPFQeqX2NFxR0BT7xshLXdD+tUhR+UgeZNcuXgocR3iyht0BYWEFVjclIMZoNrcq2uOw6sUlbaHIbZHjIFnHSSVQeQJN+orLt8QxCGlMmHMOg5sikhQEzpN03m4IIudq26WuO4urckrRNxLs/kbK04gPNkgAoQoSPF8RuE2SDF/iHWrvs3xkMYDFMFUlRSkAkDwkkLA3gyqT9mQazGGS37spSFKOZYBSrL4CEXjcglVr6dZpYn41RJCiLdY9YME/Ub11yWlbHmym5Pc6T7McQjDtYjEOqhMoRp4ifEsiNoBmPMwmtr2a4s/iklxTRZRmlOZKgtSZMCDF4iVaXIGk1xTAvDIhLubuUlainMnxOTBAT93KoXt9qIMgazBcW4hjSGsMlTLKQEgN+EJAmwXFjtMx4eZMwgUmdhTTqreBYBTTSUqccWQkDxlMjp4RHrcnnVlSNgC2lECmzRFACigTRULU2KABnqNw30qYVGtImuXqOCkTCkRRmhXTFEhiiKCRFEVYDaFE1h+Odo8VgsYA62XcC6RDiBK8MoiD3kWKAbyQLHUxFG/YVmvxboQiScskJB18SlBKfqRXL+BdpcW9i21F8IS8ttKmFAKyKSkh5tIsQcyFnNOgJMwBVwvtQ3ieFvKxEpUnvGn0p+JORSUOOtjU5QtLka1muxDOTieZ1YUtKVLcULoBVlZQsW+J8kOW2/uVScbHHJpvY686sBJJIAAuTYAbma8HF+JBnDvPa90havVKSqD9K5q323OJcb7xeVpltzEONokqdUlS1IbMaNoSEqUTAuBqRVhxzjmZni7Cj4ktpcb6tusNpt5Kn/mFFEtmn7FugtvAae8vKH9q1d6PoqtGkiLaVw3s12nUjCForIU6W1KUDdGHaZAfV0UQ0UjqvnXU+xHE1YnCNvLhKncy0tj7DeaEJHMBOW/M0gXA7tI8MyEk2AKj+A/+1cy7acULqgw3Kv6RrPK1bPtrjClTm5CPoBM/NX0qbsH2daGEQ8RLr6AtSjqJ8SQOQAj61wLG5ZpTfY9L1FjwxXk5FwLAraxrHegpPeoJGh+IaGu147sm0s50jIv76P4a55lSRCv8kqrH9sOHKzpWlJK2VhRG5CTNjyt9a6LwXizWJaDrSpB1G6DulQ2IraGRzW638GPUQ0NOL2M6l7H4axT7y2OcBz0ImfNUeVWnC+1mHeOQqLTn/DdGQz/STZQ8qvIqv4nwbD4gZXmkL6kDMPJQuD5Gq2OeyzFKazKOCYjCge5vFaB/4GIJWI5IeutHrmFW3C8eXEHO2ptwfE2u2XWIVopP9Sba+VVEVEXGsG1lKylAXaFZRmJtadbgRXHe0PBRhnhiiiZzjLYQtSSAo2jfTyvW/wC1PGHFOJaYErm0glKU2zuq/pAsDuT1rn3a3iC8Q83hrhWdKDcRmJAnyvWNyeVVwduOKjj35PTwfHtJYcbRMlIUOgAAMmICpvG81RJw7OQOLxK0uqJ/htt5xlBt3hK03JBtetdiuybOGacdSt2UpUnKpQgGcp2B23qvwfDGMFgk4p9IeefJ7hogECSYUpMjNY72vW2BR1NxMupm9CozGMdSGpAQlLiiQlCVIKotJRBSP8ZquD5VEW+Z2jzHzr04rEly61FR5TCUjWw0EfK1QuOyrQWMQQIi408/L61u5Lg81CLxKrgxuZ125R+tdJ7Pe0JLKG2wwlDYAkIzEgc5uSreI2NxoMBhG0n4/DMTBsbW8M3G8g61f8JxmGbcCH8OlxJjxElKkjmMo8XUX01qL32C3ex2ns/x9nFpKmlXFlJJTnB/qSCYq1NZ7s1wfDNAO4Y+FYNwZCgY1m8zJ5+IjoNBVG6sW1JIoijFKihUN6INKhgCaaRTstNPlXPkSa3BDoo0ZpnrW0QH0qAFOitAGmsb207KsOhWJGHccfAuGnu4UtN5ClSBEesVslGoiKGJnE8TwbEIW0peDW2044+pQLyXMwdw2VaHCgSAUtSCZkq5gVn+GYg906pleZGHcYUlROXvofaSFqOkob7pMaJB/qNW3avEow+Jd93L+CkKzsvJhl3QhTeVRyX0MQDuBIqibw+H7rCBanCEhcsN/wAx1TiGMQ2hMbFSiJg/ywBeKpEWaTs8nD+68SbazKW5hHVJfUMgdAzhxLLdyG0qtMyZvoKz2O4n3jOHeHxrwxwr397RSZI6oDSv+lWfaPiSmkMILaWMRhSpLaUnMheHXZbKlQMzjaoQr7wVnvmFYRGLKQUD4CsLg/eAKZB8j6wOVQ1doD1YF8904y3/ADXlpbB5NZsxE7BS8hPRBrrvsq4qleJxCUk9yhphpok2CUEtg9C4SDHOa4qy9lCyPiNieSTqPWYPS25radl+LpwSE5hLv83JuXCMmFbI5AFbyv7m96Hf8DZ1ftYwCtxX/lAR1kmflHyqb2aYgqwCAdUKWj0CzlHyIrPYviROEUpZJUEJC1KIJUvKCpVjpmJgbCK8/Y/jrrWFQhtKPESslQVJznMIggWED0rjhNapt+Tsy7Y4o2vaHhgVDqbKSRm5KToZ6jWeQNYbhmMVheJoAhLb6si07SQcp880fPrWlR2nd0LbZnzFvrWV7UNd6krR4Ft+NBmdL67kGDSbismqP3DFJSg4P7HV1Kpyaw//AHwcdShTYSgKSk38RuJ8qI4/if8AiJ2+ymm5pM5jdE1nu03FVpUnDsozOui0mEhN5JIB8Ii52HnVJ/2riFC70Tyyj8BQa4q+FhRcBISRJSg2MGJiYkCn6sGhp07Pe1woYLDYhx13vHnE+NwiEjUJQkbIEnqZPpxninFCrFd+jZxKk/4qBTPO4rc+0jjrysIEKKMq3EzAKTYKVzNpArnx4S6Gy+LBsIVE3gypCo5W/HlW0JR2l7Ub45Nx+p1f2kuFptRynK8E32CwLg8rAed+Vcxfxy3zC1R3DIQE3gpTAsNjqT6+nROJcecfaUgjMlabiR4TzTEGQdNdK5bjcOpsqChCk66ieR8iPzqYSi26M5L1I13RItpOUqAA6DkAQOtyCfSoUyFX0kjkIJvG0WPyB60HUlJmbBM7WGgHqLfOvGvFKgGJF5vNyDc/OK2RyaWWzbmypgiOQsYGnmNtDN9atuAcIVjWloaUO+ZSS2DbvEZjKAd1DUHrFgJrwcNw6VZkrBQcpKVjWYSoA+ek7E8q6x2a7NlvE4XFNwEuYeHgBbPkBCo2JJPyPOiNAl2Kn2PcYV3jmFWkixVyhQMHMIkH6WArqs1VNcGbTiTiEgBakkL/AKj4cquhABHXNVnNN8GsVXJJQimg0aVlDjSoJFKKGARQJ6Ghmps1LAcBQijRAohwAaQp0UBWgDSKjVUhphFAHE/a/wBtipasIzmT3asq1abHMI5GQJ8+dcz4fxh9lWdpwoXATmATmCQIACokCOREwJ0rv3az2a4fGOF5Ki06oysgZkr0uUyIV1BrnPafsjhsGotqW644E2hopROolRXB5eHSlqotRi+DFY7jLr2bvVFecpUom6s6U5AuTorKADFiANwCPEtO4MjfmPOvc6wAfgHkSf8AVeR3DwJJSOl6LsHjaHYJ0JMxKvsyJAPONz00q+7PYeX860qdfUSUNz4io6uOqnwATv8ApWcbOU2P1Inpatd2f7UIYRlQ00hRsT4khV9VKgq9CTU5G0tkTHG5M1/aDCrGEQ0VJLjr6UHLMSQM0Tsnryq2wmBCIEEJSI56WGlYLGYx99bbgxDQLZzISjOQPpHT1qxb4rjFHL722CbQlsm/PSZrgcWlv7vv+DoyQlKkuxslrTcR6kR+VefFuthOZWid4MaRl6kzpWUUzjCDOKJjk2fn8NNWnEKCUjEIhKs/wwSuIkg6/gLVHy+f9/gmGOUXZ7uz+DeAMpASF+BJmctz6dBWpXhSoCFEGBMZkwdxAP61kmMfiQI95GuyE+m1PPvJVm96tyEgecC2p3pSkm96/v8AAnhk9zYMNFJ8ZnkTJMdCIinqQjY+pzfnWRWMSkycQsiRoduo/wBU9GMxFv46j/ik1KkvIngkD2lYYHCoWmPA4J8lAj8YrxYbimVnDOOAFDjfdugXKkAwkgfeBv6kU3jTWIdQtvvApBA8JASZBnxGDuJqiY7Nv5QDrEWMgR6CI866YTg402VGLhRp+HZ0qW0SSE5SlW5bUPAfnPyFHi3CC9E3VIE30NoP4+leBtrElabp8KcpMq8UkquEiIBNr8+dWg71gpWtJVEwkJc1iBqrSdazc1F2nuCxtztFJg+GoKFoIAUJbVJE+GYNzyI23pPMJEIT3aRaxJv616sFwrFuX90ZC1EqUpxWY3MwEpNrWvyr3J7HPhMqU0L2S2kkk8ha5pymvP8A0XpNuyx7PcHbxDqUgtBUXAuYubCZJ3mupcOwSWmw2kkpTYT+9KyPYjss4wsPO5T4YAjxpVaSbDqJB0NbmurGqRiCKCaM0IrYA06mijNADqaaBNE0ANSKUUaUVLAdNAKppJoR61MJdgJc1LNTbU4CtUwDFMKakim0MBmSK8HFeFN4hOVxM8un5VYrVTJqWBz7jnsuZdMofcaJJ2SoQdAJAIjQGayWP9jmISslt1DqZtmKkqj+qxHyNdwIBoEVCdFa5HCmvZTiZgpQACBmzTyM6abTHOs1iuCrSpY7pRiRIQcpAtNxIH6jSvpgCnEUpJGizNco+YcJwJ0+Jtt0wJlAXrcAyB51YMox4yAIeAN0S2pSljWRIuOsb19Gd2OQ15b1WYvGFKlCcqRqqJiRNhF9r6XA1mJcVLkpZ/Y5DwvD8SQUlbbq25+EtZCobCQJB/1WhbwDroK0YEkgQQ6oieiM/rcxv69BRxJBVA6XIIJUdABHnPI21mJsXi0NjxanQbmLn066Vm8EW/H0GuokuxzEcIeE5cG6hYuUgoWkCBcLJv5Ak62pqUPJMPNKQSY8SCqdwTAv1rpzb3hkmSfQSdAN7fPy0rxHH+MSqEyZmLgDQR1IGvSbXb6aLF8RP2MUl2UyGHVCfstrN+RNr/rRYfReWnEwQmCy5JJukanWt+jiTeYiRA3JA01jeBz5+Rhz3EUAeBSVE6CfSSdk9fxNqj4SK8j+Il4MQSsrKfdnSBMENqg6/wCqCeBuqPiwsJ6LSD1JvoOoroDDoVoQfLSf3+NTBNHwsEyXnkY/B8BXcBAb01UJ13gHa+tOVwJc/DlgiVkpI5yBlJJ6ECtaoURWi6bGuxPrTMhwzDIyy6HFqkeHKpIAkDQDz1J0q8adZTdKMttmlA//AB6VYhA5a60TFUopcIiUnLk84xaZjxTb7Ko0nWOVegGlFGmSLLQIomiKu2A0UjTzTKqwAaU0s/SlnoAQVRAFBKqcR5VLYBiiRQFKnGgCqkKVNNqugJKaaaF0SuhgI0oppVRBqXwAaaTTjQFZNAIGlNE0qdANVUD6CRAMTqd46deu1ejLTDapdgNQ2EiAIjlSKQdhTopAUWwAUg2IFBTA5DbYU+jFNNgV/EHEt5ZbzZ1JTZKTEkJzG2l/lNecvoIKg3KIELygAjKVzcCwg9LivTxhuURKhKgJTO8iDG1/2YqDOc1nUSYTlibjNtqN/kOV91uhlhhgMogETeCBIO4MWmps1VL615Mveoun4t7AJURAj4iNBbTcQveFTPetGM1iqNBbYkGYknQbE3qNAFotYFzYUQZrwBhSisKM2EHL5kQN4nSZ+YpIw7gIAVAgkeEQBIhOukfnpR2AsFGo1vBNyQJtfcmvOlhzdzQiLC4i+vM/KKerDFQgqvsQBI00tH03qKQiUOfuD0v9aIcFpME6V5HcCY/mL+1ymCNEnnpfpTO6zhH80WN9D5K628vO1NQsCwK6jW8AJm3TnMbda8Hu5sQXZzAwTAiQopsNB9dyae7hgQIzAktquVH4VZoN9xb5cq0URWj3LdAH7J+QpjGIzJzaDrItPXpeq8cPAgeOLfaGoBTmuNYJ6GNK9IwSbgiUnVJNjER9ABG4F5vLpBYPf05oNhkC5JGWCYF+cg1IrEJH2kzeBIuRcgVF/wBnII8aQowkEkfFGn1mnDAtmfCBMzre0etrVLaGSYd3NPQqHyUR+/2a9KV1CywEgxuSTcm5uddP90xQ/frWU5UM9Z0qMgx+lOQbUVVUWJori68EgBF/DJKhJ0zTekcQ9p3Y3uTtFrc/WrDLQVVymTpPG8679lAuPkZ3M6R0pmIDsgoAi8ienPa9t69wP50Aan1A0niLr0WQJ8wev+vlTnHHgkQkFUc94B6byPlXutSUKNfsUV4xDokqRYTYanQi0nrVgDRoTUtgGaNNpJpWAiqm0YoKpNgGgaVJJqWwDTgabRp2BDjGcycpAItr515Rw9E/AknXTS+372HKvfmoxVqb7DPKnBIyhJSCL+gJzQOkx8qf7oj7vn+/U+UmpwKM0amIjbbCQABAAgeVPBpGm5qWoBwNGaZmozTAKrivIMCn+rffcnWvVnFCapSoKIRhkidb9es/iaHuY5qtG/761MXKJNLWwo8ycCgEKgyNPEq1iN+hOtegg/v9aWegF/u1Dm2A10U6fKmqPnTk1DbYDgKjW7GxNSZqiUhP7NKXsNEzXw080qVOHCB8gFHnSpVchEY/M0ka/vrSpVmgDT9qVKqfAATQNGlSYAFIb0aVCAaaif1FKlUyAaaadaVKsXyUPR+VPVv5UqVC4AkpjOnzpUq2XKJJaApUqpgMVr6H8qB3o0qzlyVEQp1KlSlwAlfpSo0qJARJpK/L9aVKs/AMX+vxpN/v5mlSreXAiGpjp8qVKs0aPsN2P751T474vT8zQpVOX/Epcn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84" name="Picture 12" descr="http://upload.wikimedia.org/wikipedia/commons/e/e3/Botocudos-Chief-Brasi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437112"/>
            <a:ext cx="3672408" cy="22896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55976" y="260648"/>
            <a:ext cx="4572000" cy="59400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Огнеземельцы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собирательное название аборигенов Огненной Земли, на южной оконечности Южной Америки.</a:t>
            </a:r>
          </a:p>
          <a:p>
            <a:pPr algn="just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 племена </a:t>
            </a:r>
            <a:r>
              <a:rPr lang="ru-RU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селькманов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(она), </a:t>
            </a:r>
            <a:r>
              <a:rPr lang="ru-RU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хауш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манекенк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), </a:t>
            </a:r>
            <a:r>
              <a:rPr lang="ru-RU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яганов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ямана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). Все указанные племена, кроме </a:t>
            </a: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селькнамов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жили исключительно в прибрежной части Огненной Земли. </a:t>
            </a: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Яганы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плавали на каноэ вдоль островов архипелага, а жившие на побережье </a:t>
            </a: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хауши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— нет. </a:t>
            </a: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Селькнамы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жили во внутренней части острова, их рацион определяла в основном охота на  копытное животное. Мясо употреблялось аборигенами в пищу, из шкур изготовлялась примитивная одежда в виде меховых накидок и теплых шапок конической формы.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0" name="AutoShape 2" descr="data:image/jpeg;base64,/9j/4AAQSkZJRgABAQAAAQABAAD/2wCEAAkGBxQTEhUUExQWFhQXFxwYFxcYGBsXGRoZGBUYFxoYGBoaHCggGBolHRcYITEhJSkrLi4uHB8zODMsNygtLiwBCgoKDg0OGhAQGywkHyQsLCwsLCwsLCwsLCwsLCwsLCwsLCwsLCwsLCwsLCwsLCwsLCwsLCwsLCwsLCwsLCwsLP/AABEIARMAtwMBIgACEQEDEQH/xAAbAAABBQEBAAAAAAAAAAAAAAADAQIEBQYAB//EAEAQAAEDAgMFBQYFAgQGAwAAAAEAAhEDIQQxQQUSUWFxIoGRobEGEzLB0fAUQlJy4WLxFYKSwgckM0NTohYj0v/EABgBAAMBAQAAAAAAAAAAAAAAAAABAgME/8QAIxEBAQACAgICAgMBAAAAAAAAAAECERIhMUEDEzJRImGBQv/aAAwDAQACEQMRAD8A9RARAmAJwXC3p4SkJGp8IIzdTg1PDUsQmLQyE3dRHJIWk8M6EWpIRYSJkYAl3UoCUIBpCQhEhdCDDDVxaiwuhIwtxKGIkJQEgFup0J66EgZCaWoqaUqZgauTlyRhgJ4SNCcgyhOCa1EARoj5SOCULk4QRSIsJN1XKWg0iIQkLEFowJyQ00oYUtnpyVcAUsI2CBKEgSoMiVJK6UEVNJTaj4EqpxWOJMT3cVNujk2tDVEZqLWxwBhVz6hi6gU6hJ1sT6mFncmkxXLcVJsuUCm8yYXKJkq4r1gREwOSzC3ZU9qK1BY5EBVEIVyaCnSkCtXJJSEoBySEgKWU9gkJVyRGwVIUi4pbBISQlSJbDoTHPAzKbXqhokmFQ1sS4umZjKeqm5aVJtMxOOnoqxxHzUOpVMydUKrjpkNAjLO8qO1rL3s2lBDM+qg06+YF/HNWAqzlwSsOH03QuQKdTtCLrkpDtXjXlSWGc1GYZPJSabozXQyo7U4IPvQl3ymlI3l28g7ycHJaAoK4lDJXEp6B0pQ5CJSyjQEJTZTCUko0QhqLpQyUjnFGjFBUevjmNME6cFA2ntFrBBN5vGnVZ7G7TEZkDn6eSmnInbV2gah7I1t4oLAS3O/FQaVTU8keliIjXP8Aj5qMlxLbh2wN4zxQquEAysmurE5DVJ7wwZnvWfakCoC1xAHP5fJFLyGk37k8tFiJJC5zpKrYg+BYABOeq5MbWg271yE1Z0KpFibeaOzG5eai0iCiFuoWuy0mU8SDOnNEZjm3ubclVlptDo74XNBANhdVtOl5SrtdkUZpVBQdFx4cFY0cdlI70tjSxXITK4KfKonF3JJKWUhdCCKkhZvb3tph8MSwkveM2sgx+4kwOio6f/FChfep1Ba0QZ5HKPNPVoegSoOP2gGffhPesjgv+JFKod0sLAciXTnxEfNN2rXLnEA/z0Km9Kk27E4/fc6BO9JPT5KpxJJcLxynwUn3e6DfT+Ux2GLed4vyjms9qLR3pAk559I9Z8lPwzTabHMpuEYADKN74AZqbVaT6JsdFHq1gDH8qDUxVs1HNYzYqZDWD63RCZXF79OijUnE8kOqCDby4TdVokhtQl33zXIOCIJOs8VyZNEwxARQ5RKmJAi/2VzMQSZ5x3XVBMsRGaKAQAPv+yhtfnGh3fNFo1jrpl04ICW0i/Nd7ocNEJrw7QhHBE+RSAYmCAch9nqpWEqHL1UYCCb/AHzXVawad4m1vJPZaWzqlpVLt3a3u6FR7blrSeEc0OrjS7Kw4XVD7WYvdwtT+obscyQPqql7LTzOkC5xi8nXibnPUrVbK9lXkBz8omzQYmbG2eSz+ygC9ocbCT8ludh4jD0n1GvfuB1PdOcOJvpr5p/JlZ1FfFjLN1h9rYF9F8PA5QAAQb6C+ea1Hs3jBUpBrjJZbnGn0UL2yw9NjWe7PZIJAvqc4UT2Zqbr3fsHr/KV/lhtNnHLTXGmII4NIF9ZkI5ZvWOWvDNRLuy4J/vRqfC11ksSo6xvI5WUaq4CDy6oTqhOWV4v5oW/e4++qNBzqn9kQAEZ/JNZRDr6eWak06QA+sfJAgRIa2ZnuukpvkxNkx1K+c8tEQgTMR0+ZVaLYlKlcXiPBcnU6ZNs1yRVMe8GOKdTqxY56EKKXDjkhe8VhP8AxJEg6+Ck0685ff0VU6rCVuI/v3IFaGm8Reyd74fJZ4Yxx0n7lNq40xwSC7qvMHmJlQq2KAEE/fRRcJO7n65KPWe2cnaQf5QE5uLETP3I071V7fDqtB7dbERxDpXOeGSS4QLzwGazmO23UfPu7DKbT/CrGdhRUiQeBV9g9sOZYt4aE3H7SPNUtHCOzIMeK02z8I0ixFr9siRbmAY8VWdh/HjVJtvGvqkOf0bPC+atfZ6nbe0iI45fQqBt2sx5DWEvjUZdArjYVL/6pbcZEHiYnuU5XWBzHea2NUbpA5co6plKlJN0nuJsctOB6KRSbukWWJ2a8uGEGcpowU6xqrBpTmsk3FoRulVY5sdyG9xPcplagQc9UN8DUwqhUn4eROXCUPcvfokGJiQErKhJBQY+FqXgZrkZtLKFySMtoQInl116o24HAXGmVv7plOid63VTXUN6w9VdulaQnNAtEn74BA3LRkf45qZRwTxMXnn1XVMC85gkhHIaVrsU4ZEg8T6dEWlVc4Xg2nyRjg7ZX4JKTN34hbhB6fNPcpeCPxLxYR4dOaa6tInjnwTzc3Np8klRobTJN7l3cL/JI2d2/iP+2OrumgTNi7LFUgOJG8YEcQJJ++IVe4uc8km7jJ5D7kLWeyJYa0TAY2G+Ik96vPrHpXxyW9pDPZKkGzBLg2cyLxyVfV2VSMCXQXEZnIAEQHSt+yiYvbS3DTQLM7Y2OXVQ5jwIAgEE3BOs2tbJc+Od33W9xmuoo/8A48KlFr2G546wSPvJVWCxb8NUg2jwPIj5re1qzGAbxDQbC/OPDiVkfaF7XmQ2HRygiSJ55K8M7l1fCM8ZJueWmweKpV2kjM33fQ8jOqhU6xMi/KeGiyWFxRY2WkhzSMrSDn01Wp2e5rzIyz59PTwSuPErlyi7Y+WiInVSKLRrmVBw9cA5iPOynt3TEFEZBYiiL3hU2LqiOXFXNao3j98Vm9q4xokROg71UheEWriQCBlfPlmpNCv/AHVHQqNkGbNvPIgNA7v9qmjE8AtLiW10ytYQfFcqrD1ua5LQ8tBRxNM8bcs1a0KzDYNWQZiIzBF7RKucDUFpc4kjLThdZ3Fcq/aWbwAImJtl9NUd1Fob2bk89eaqKbhcAkJ9N5bbOPMclOjSKuFb8U/SeqiVqN5ieF1LFxnzv5qKyqGgt4HwGmeacJEr0Rm2x1EaqHXgseIvuO53g5KX+IOfMd+aY+n8R4x5qoTJbCwvvKg3h2BE89L+PqkbjDTxNRzSAN9w7t42hWexGWe3iDHS5+Sz9Vm5UfvXhzh558lc7tjSzUjd4Xb4c27nWAtFzeOKi7Q2uwkB0tIyMjdM8biTylZfCYwh8xB0jIfcwpeGw3vA4GSSJHVpMhR9WMV9lvhePZSqNa6o8PtIuBHVoN+8lRauyalek404f23boB/LMEXyuJHVZ/F7NDRmeknxjqo+AxlfD9ppIExBVTD9VOWevMNqYWpSeRUY5s2MjwV7setnJiw7iCB9EHaftAK9ItqCHaGM456quwOIixMa+Q+gTu8p2jrHxWjqYn6qbgKxcc7Km353YvLR/Pop2EedznwU8We1ziqBc0lpv0hYfaTyXRqeyBzJg+Hqtu2oW0yRr3rHYhpL9+IiTHMZCOqrDqi9olFwBdDZb8LhlLYi/C4meKc2RA634jP7Cm7Lw4ZiGU3H46Ym36r5crHuU7F7CcWGGzuuIc0Zt4FvEAyO5Xyha6QcN/1I0/hcnMG64tcLm4M2IhIgaGdUMTJtw++SNs7GPvAnmZQ3FoEzmb8zwhCZiASAA+6mrXgx5gSCCPPuU12MDmgtM8RH2QqEN6zodI4cU6gx28AM+Xio1FNCzF3F+z9wnGgXEkfI6qOxvYsQRbekptLEuZMHh1yJUG7GQwRpnGs2t0slpNMgD9I87/NHwuJDxcxc6cFHr4jdLo07tUdkz+zWOpYkU32vHItIzVVtOl/zTm6Bzbf5QtPtqCKdVouwiehi/j6qj2w3/mnO4wR3sWmN73/TS/j/AKsGbIc8j3ZaJEEki12jraJVrgfZsMO82qS4XAm18x/VMxooGyax7JJvMXGRHrb0WvwbwQLD+oTfLIHTTxWeWV8NNTyosZsSGndIkRJ4TBN+HeshtBkEWkTOXVeqOptc4GCDGRHDoY8tFlfafZUvJBzy70Y5apZTlHnGKHmp+EYCzentQIHOb+QQ9rUd2bXmPBMoiAJ4ffyXT5jkvVsW1PEkMA1E+hH0R8Nj4IE3KqHYkRux3C9p8kwUHESGuz4enJLSJXpWyqzS0CRfQqPtHZrRLt0xNrT0uMr/ADWY2c94zLrDK2avcLtCpubrg7dPGBCiyNJtl8ZXIxPvh8LXATl8IAgHjYrTHb4NQhrTO7EmILgIGX5SBHcOKz+Lq7zQ0EbonPRwIgwBfKO9TMGSYL2EyIAj4hyvYp3WhrVPGF3iA3LNo1HFvcuU/DYJxJlpAJtGYzXI5w+KtNSWmwkuz1y/lK6QOznxzXPYAReJE/LuCPhKRMgdJ0J0UnDsPhd5oG98TgZ1ygiU2nSc0XN5d1gi3zXNq7jWu0O9I6BtxpHaVkawgNiT4G+qVth9G4NzhSJAndd3SR/BUrD0u1TixcIjnCHTrAUiwf8AkFugKX3oDgCQ0wHyNIdE9MvBSdGq1QG2Azk+EKnxeM3nP4SQes/JCxO0w5zw0Q2fETZV2IxQHO5MaycleOKbVnQre8BZNiN3vOXolo7LdVa2o+AGjccBJNsiZ52UTATLN29pMT59Ap+F2uGtDfyva8mf0tht+rp8OaWW/TT49Xyrq2Hc2pLLht4NxJH8rXezgDgd65Aa7OOJMxzPgOSyBxg3gWuzBPyvwSs2iWECexJmInLKdQHSYSstadPQqVFram+e0SI3uskkHW9oCrfaHeaQWmRNrjWBHNds3He8Z8RuREaAAR4p21cJ7xp3I35B45SbnSwKy33pWvbGbY2ZLt78oPjEiyrHUW63Wp2ju/hwZgktsf2381nNwE3y8ytsb05vln8g8KztAbvUjILRbN2SDJqfDpBm/Dkq8ugWyGSJSx5LhvWH09UsrbOikka/CYeiLCOrvv1RvwNJ5u1pOsgGyy7NsgaTrkj4bbs255DTkFjxyabi6Gy8OQexTvY9loPoo2K2awQSXNDcr7wHQGVHZi5BDiBbp3dVHfiQGAF06+c6pTZ6iwwuJaHWImLGLGdLa2K5UZLRkbbxgTyhctOO0o2JbLWnIgdrTN5OY1gItJ+6AIcA3KxOulvVScVs2pH/AFHa6lRqGzah/wC47xK16T4OrV2Oa1oa4Q5xjdMEOcDAyiIA7kLdcS7ea+8wQJ+IzeTkrIbLcGjtmfuyr6tGvJhtX/UP/wBJwnNxDoIe1+8YhwbBkcZzSHFAHec1xtFrW1CfQNYAT74dwI1/qUpriTf3hHHcaPkZ8UjUJe3e/NyiAeU5ylY8AzBJ56gaLStpUz+qZtLYtxskfs5hiQL8iSjkOKvwO1g20WMyI08FRbSxzZcxoO6HEtJOQLRvDmJA8OZWzZspnEeCyPtZs8U68NIO+0O6XI+SMNbO7kU+He8uAZnl4qyxGz6m65xi0A6d6n7D2fuu3iJj1/urbGYaKNSZ3t0vgkaGcp6oyz76V9ep2pPZvbPuyGuy3vC0d9lvcPVBBjIkeEiT4QvMcDRlx6rc7NoPa1wDmhobvwc+FicslPySb6Vjvj2rPaRvbaBlBPiTCoKz92QD9haLaWFc9pqOcJENJ0AGQtyBVb+CYN3eqM7QltnOcYkZAQDOkp4XplnO9otDEQHWPZaCZ1kgT0uh0cYN67SQcwM+gRqWEL97cJ7TPzWIAeCXESbZAcboDKLmkwJki8XkcOSrpHa77NWp2abGSQMiWdc7m0cLq3q4Vjoe4APdnAaGDdBB7IuCYnTuWcw2OYHCRBJjI62IPVTauLaRvNOsR+4yfAaqLKuacNnuqva1jgd420tnkT3+KbtfZz6Xxv4ARrcg9DYZoTsW5oJbT3hMcZyzRsZiHOaOzuGxIMOmRJtnOafYqjokh5vN7f2SqyLGufMRmDBPExnlay5acoji9NGz2H8nki09lMAA3R4LP1Pa0zFJgn+px+iDU29inatYCdAXR6cOCyacbWo/w5gGQHWFHqU6DAS4t45BY+q6q+9StVM5tDgwW/aEbZrt3OXXLQ51zFiJJ1h0dyLT4fteVcdQJ7LJ5xbykJoxrsm0RnE2bwjjx4IOGxLDoN6xv0EqxbirHr5iCPko3V8Yg1a9RsF24BMOA3iQDA3hkLSCbZSjuwJiTUceIAa0dDARMYW1AWm29r1EeoHiu2dVL2EOPaiD+5vZPdLZ70d6GpER+DbA+KxP5nfVZ3bmAb+LZbsikIHDtOWxp02uF9VQ7VDfxNz8FMD1P+5TNztpjJabsXDAuBAsB8readtOnDajRk9jo5GDI8YPVxRdlzTkAb3G4ABucz1S4ujUeSNxoBkjtF2YggdmJ+oVYj5O6x/szgt4kxN/T+60jqjfeOYSII3OWXyLpTfZKgBSDxr66qPjNlyXPfVcQSXbrIbqcy4W4WlG95UX8JFMxxIq092A4QLW32kEWjWI7ygjCNa0b7WmpPZbIgCPznW/5R46Ie0XwYDnOdrLiY5A6q+2FsI7u9WDnOMQ0yd0c9JWlskYe9KmlhQ1psC93xEsnoBYIT8O05tiNJa3yJK2J2KzSmnf4K3/AMfnCj7BxYanTYPy2/dvEdIK6pXaD2XuFshT+YF1s6mxGfoj/MVEOwW8I7wq+yFwvpmcPTc86uOsn6kFWlPCEEu3hJt2swrM7Bb+Zs94+iC/Y+78Nu+fklfklPgFhcCZjsdc/okUzC7LeHAl7ul49Fyi5f2embw2PEPOoggcgYPqFO2ftmXbuun395qro4RzHyYAuDJAsbcVH91BneaO/wCgXRxlTMrGnG0TJBHPPXOE+ttCGm1rG3Kfk53gFmhiYsXDw8PiAT241jRMuki+7ucP3GbckuCucaFm0hMmLjipdPazAPjA6kZjvWIfjGEz7p54doefZQziwL+6ETeXOPoQj6y+xvP8eYBd7Y63HgortvsY8v3pa65Db3iCRys3zVVsoUqzYmm19oaRxMR2s+5HxOwcRT+J4YCYG4Gj/aDlqp1Irdq3w/tQ1x7DKp/ygCSeuqrPaDHCpVpOsHXDgHAmxBAcAbG5zVZW2Obb1R5sASXSOXciDZTKXuntO8HOInSwHBH8Z4OctrevtR9FpO+5rXOJO61pJIAFi74bQq53tiYhoc48XvJ6WZA+yrLG0RUNOmQDLpgjgxyaz2fh3LkIUY5Y67X8ku+kbYWJcS4SQC6YBgdrNqdt3GvpuLIJ55C9/n5KFsx+7We3UPNv80LW1MG18lwkZT3Sll1kf/DC4TGllTfIFshGXO+q0mE2+NXv8vpdSamyWA2bJ6wmt2VmQ0Dz8wU8spWeM0saG1ZA7RvyBup2Hxsi5A/cCJ6aKkp4Dk3xvnzI4p9PBAakd5WejaLcPAHoZTxRlVWGo7uVYjv+qn0XE/8AdB5wPqkVSBQTHUESnOW9PRGazmgkanh5XKYGkZALk5Bt5K/ZDzMvcL5QfkVHfsGc6p72k90+C3Puw2xcfD+UpptI+P8A9f5W0+Si/HHn/wDgRmzh/pISs2Q/+nvn0W0xRaGiC6c9VXVqmu86OknuVfZaPrihqYUxBDTGg3gpFDDe8s9habX3vluwrCoXiIeYuTLR6TKV2PAF3M6bpCdt9DUVrNiuDxDA4HKCQfr3q1bs6s4y5roH6jvesptLazARw6H5Zq1obUYTLX/+v8qLcj1PQuH2O/Ut74/2wm+0eBDcO0yCWVWmwixt9Fb7OxbXQM/LylP9pW72FrAD8s+BB+Sznk9qf2apCpjCSP8Ap0zHVxA9AVsPwg4LIew1Ub9U6ljPMuWybVT6nVTnd5V5xtXA7m0HACN7tR1aD6yt5srDAUgCAZ7Vxxy8oWVxzfebSeR+UMZ3lon1C27TAgCwsE75PL8Yi1tnNIIy5ZjwNlCGzHDIN7hAz6q3c9D97zRdM5apKtFzZltuQ5arqUatcJ5Eeiun1Zso1SnwcfIqLFbQfw1M/q8YSHADQu8BCPV3hOR8PQx6odPGAaeBjyP1SPstOgRqZ++Slsaf1fNCo4oHIxyNkYJlR6VQ6x1XIbSVyZMJWpOcCd82Mc89UxtAXl58kd1dons565IQxsXDVW630aWNjMzxnPyUilEWv0kwgjG3yaE/8WQLbqR6HZW/oJ4dngm4mpSNnNaOrYSfjXDJDHa+Npd1JIPdkiUrBKey6DxIYL/py010SVPZeict9p5EqQ2s5o7LYEaZeE5JlPaxaYeCPT1Ryy9IuMQz7NFoJbXqMi5OkDjKiYJld2+04mo6k4EHesCI55LTUse11jMGxnLxVfUwQFQH3oNODvNdc6CxGYi15VcrS1JTdg4xmHNRzabizda3eAIBIJJgkdrRWDfbvDizhUHHsyPI/JHG0OB8x8gm12tqDt02O6384S3PZZS1RbJxtOtiq1Sneam8wm2QBuOosCtdh8cHToRmOf0WZxGyBTe1+HaGOMh1zkbA5G4Vhh6Pu5JJc50Sd0gW4a+JRfKvXfldHEza/omVHFwjfc3SRE+YVSajtJ8AR5kI1Kq+b5ftgW5h5U6JaNdYdqTGZ16pGucRctPS3rqo9OTw6JS48ErAVziMwnCuMi0eia1yRzTxUcVbL7sRLSG9bj5JzXm0hvUOjp9ygJhAOYRNwai1bVGhaeUwuVdTwg0MLlctTcYyDqkmAUjJmLKqrV3z48B8kwYt8RvEc5+i34K5xfU+g+qmBmVvQ+ElZ78e8CfexFhn0RaG1hk6r6hK4U+S/wDcHVt+MD6ojKVQTllYFvzCpmbWoZmoJ6uJ8IsjU9t0ct9v+sj1UXG/obXPbDfhHCAP5UCux8nNv3+5Bp7VpaVRE/rB8ktTFA9oPka8ePgjieyCq4ZPT24uryI6fwoz6rGwST4EegTTXZNyI1mR6o0OkkbUOrGqbRxjXcB0KrHsY4WczxJUSphG3yJ7wjRNM0F2Tmnle/qm4iuGNBqOawkxZ030AsCSstVw7dJkc1Ar4TeIkOkZXVTFNbgYF727zXO8eXVR6jqjBIe4/fNU2A2hXZYPcRwLlNqbTe6QS7/UD80ricNdt57D2pcBxbHmPoiUvbCmZ7LvEed7KK57bSTJ++CFUwbHZp9e4Vi6oe01Fzt1pl3kOpVkMaMzYaFYh+xaR0HcU6ns5zbMqOA4BxjwyRccfRarce/CZ74cFkmvxIPxOd1h3nmpmHxtUQHN8J+ii4m0tLEckig4TFA5yOSRIMi+kCbhSMJh2kPkZNkLly6r4TAH0hwCiYimEi5EFMxVFobMKv8AdgnJcuVRnXOoNnL7sjUMK25jwJHoVy5Ol7WDacNsX/DPxu/V1UTaFZ278Tvij4jluzxSLkSC2oeHrOBkEgrRYTFv/UfuVy5TnF4VZhoJTK9IDIarlyx9tgmUxwGSG6mJyXLlUTDYt98kakFy5AGpNFlKp0hOSRcppjsYPslGDOviVy5Z1USaDBnr/CVcuUpr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2" name="AutoShape 4" descr="data:image/jpeg;base64,/9j/4AAQSkZJRgABAQAAAQABAAD/2wCEAAkGBxQTEhUUExQWFhQXFxwYFxcYGBsXGRoZGBUYFxoYGBoaHCggGBolHRcYITEhJSkrLi4uHB8zODMsNygtLiwBCgoKDg0OGhAQGywkHyQsLCwsLCwsLCwsLCwsLCwsLCwsLCwsLCwsLCwsLCwsLCwsLCwsLCwsLCwsLCwsLCwsLP/AABEIARMAtwMBIgACEQEDEQH/xAAbAAABBQEBAAAAAAAAAAAAAAADAQIEBQYAB//EAEAQAAEDAgMFBQYFAgQGAwAAAAEAAhEDIQQxQQUSUWFxIoGRobEGEzLB0fAUQlJy4WLxFYKSwgckM0NTohYj0v/EABgBAAMBAQAAAAAAAAAAAAAAAAABAgME/8QAIxEBAQACAgICAgMBAAAAAAAAAAECERIhMUEDEzJRImGBQv/aAAwDAQACEQMRAD8A9RARAmAJwXC3p4SkJGp8IIzdTg1PDUsQmLQyE3dRHJIWk8M6EWpIRYSJkYAl3UoCUIBpCQhEhdCDDDVxaiwuhIwtxKGIkJQEgFup0J66EgZCaWoqaUqZgauTlyRhgJ4SNCcgyhOCa1EARoj5SOCULk4QRSIsJN1XKWg0iIQkLEFowJyQ00oYUtnpyVcAUsI2CBKEgSoMiVJK6UEVNJTaj4EqpxWOJMT3cVNujk2tDVEZqLWxwBhVz6hi6gU6hJ1sT6mFncmkxXLcVJsuUCm8yYXKJkq4r1gREwOSzC3ZU9qK1BY5EBVEIVyaCnSkCtXJJSEoBySEgKWU9gkJVyRGwVIUi4pbBISQlSJbDoTHPAzKbXqhokmFQ1sS4umZjKeqm5aVJtMxOOnoqxxHzUOpVMydUKrjpkNAjLO8qO1rL3s2lBDM+qg06+YF/HNWAqzlwSsOH03QuQKdTtCLrkpDtXjXlSWGc1GYZPJSabozXQyo7U4IPvQl3ymlI3l28g7ycHJaAoK4lDJXEp6B0pQ5CJSyjQEJTZTCUko0QhqLpQyUjnFGjFBUevjmNME6cFA2ntFrBBN5vGnVZ7G7TEZkDn6eSmnInbV2gah7I1t4oLAS3O/FQaVTU8keliIjXP8Aj5qMlxLbh2wN4zxQquEAysmurE5DVJ7wwZnvWfakCoC1xAHP5fJFLyGk37k8tFiJJC5zpKrYg+BYABOeq5MbWg271yE1Z0KpFibeaOzG5eai0iCiFuoWuy0mU8SDOnNEZjm3ubclVlptDo74XNBANhdVtOl5SrtdkUZpVBQdFx4cFY0cdlI70tjSxXITK4KfKonF3JJKWUhdCCKkhZvb3tph8MSwkveM2sgx+4kwOio6f/FChfep1Ba0QZ5HKPNPVoegSoOP2gGffhPesjgv+JFKod0sLAciXTnxEfNN2rXLnEA/z0Km9Kk27E4/fc6BO9JPT5KpxJJcLxynwUn3e6DfT+Ux2GLed4vyjms9qLR3pAk559I9Z8lPwzTabHMpuEYADKN74AZqbVaT6JsdFHq1gDH8qDUxVs1HNYzYqZDWD63RCZXF79OijUnE8kOqCDby4TdVokhtQl33zXIOCIJOs8VyZNEwxARQ5RKmJAi/2VzMQSZ5x3XVBMsRGaKAQAPv+yhtfnGh3fNFo1jrpl04ICW0i/Nd7ocNEJrw7QhHBE+RSAYmCAch9nqpWEqHL1UYCCb/AHzXVawad4m1vJPZaWzqlpVLt3a3u6FR7blrSeEc0OrjS7Kw4XVD7WYvdwtT+obscyQPqql7LTzOkC5xi8nXibnPUrVbK9lXkBz8omzQYmbG2eSz+ygC9ocbCT8ludh4jD0n1GvfuB1PdOcOJvpr5p/JlZ1FfFjLN1h9rYF9F8PA5QAAQb6C+ea1Hs3jBUpBrjJZbnGn0UL2yw9NjWe7PZIJAvqc4UT2Zqbr3fsHr/KV/lhtNnHLTXGmII4NIF9ZkI5ZvWOWvDNRLuy4J/vRqfC11ksSo6xvI5WUaq4CDy6oTqhOWV4v5oW/e4++qNBzqn9kQAEZ/JNZRDr6eWak06QA+sfJAgRIa2ZnuukpvkxNkx1K+c8tEQgTMR0+ZVaLYlKlcXiPBcnU6ZNs1yRVMe8GOKdTqxY56EKKXDjkhe8VhP8AxJEg6+Ck0685ff0VU6rCVuI/v3IFaGm8Reyd74fJZ4Yxx0n7lNq40xwSC7qvMHmJlQq2KAEE/fRRcJO7n65KPWe2cnaQf5QE5uLETP3I071V7fDqtB7dbERxDpXOeGSS4QLzwGazmO23UfPu7DKbT/CrGdhRUiQeBV9g9sOZYt4aE3H7SPNUtHCOzIMeK02z8I0ixFr9siRbmAY8VWdh/HjVJtvGvqkOf0bPC+atfZ6nbe0iI45fQqBt2sx5DWEvjUZdArjYVL/6pbcZEHiYnuU5XWBzHea2NUbpA5co6plKlJN0nuJsctOB6KRSbukWWJ2a8uGEGcpowU6xqrBpTmsk3FoRulVY5sdyG9xPcplagQc9UN8DUwqhUn4eROXCUPcvfokGJiQErKhJBQY+FqXgZrkZtLKFySMtoQInl116o24HAXGmVv7plOid63VTXUN6w9VdulaQnNAtEn74BA3LRkf45qZRwTxMXnn1XVMC85gkhHIaVrsU4ZEg8T6dEWlVc4Xg2nyRjg7ZX4JKTN34hbhB6fNPcpeCPxLxYR4dOaa6tInjnwTzc3Np8klRobTJN7l3cL/JI2d2/iP+2OrumgTNi7LFUgOJG8YEcQJJ++IVe4uc8km7jJ5D7kLWeyJYa0TAY2G+Ik96vPrHpXxyW9pDPZKkGzBLg2cyLxyVfV2VSMCXQXEZnIAEQHSt+yiYvbS3DTQLM7Y2OXVQ5jwIAgEE3BOs2tbJc+Od33W9xmuoo/8A48KlFr2G546wSPvJVWCxb8NUg2jwPIj5re1qzGAbxDQbC/OPDiVkfaF7XmQ2HRygiSJ55K8M7l1fCM8ZJueWmweKpV2kjM33fQ8jOqhU6xMi/KeGiyWFxRY2WkhzSMrSDn01Wp2e5rzIyz59PTwSuPErlyi7Y+WiInVSKLRrmVBw9cA5iPOynt3TEFEZBYiiL3hU2LqiOXFXNao3j98Vm9q4xokROg71UheEWriQCBlfPlmpNCv/AHVHQqNkGbNvPIgNA7v9qmjE8AtLiW10ytYQfFcqrD1ua5LQ8tBRxNM8bcs1a0KzDYNWQZiIzBF7RKucDUFpc4kjLThdZ3Fcq/aWbwAImJtl9NUd1Fob2bk89eaqKbhcAkJ9N5bbOPMclOjSKuFb8U/SeqiVqN5ieF1LFxnzv5qKyqGgt4HwGmeacJEr0Rm2x1EaqHXgseIvuO53g5KX+IOfMd+aY+n8R4x5qoTJbCwvvKg3h2BE89L+PqkbjDTxNRzSAN9w7t42hWexGWe3iDHS5+Sz9Vm5UfvXhzh558lc7tjSzUjd4Xb4c27nWAtFzeOKi7Q2uwkB0tIyMjdM8biTylZfCYwh8xB0jIfcwpeGw3vA4GSSJHVpMhR9WMV9lvhePZSqNa6o8PtIuBHVoN+8lRauyalek404f23boB/LMEXyuJHVZ/F7NDRmeknxjqo+AxlfD9ppIExBVTD9VOWevMNqYWpSeRUY5s2MjwV7setnJiw7iCB9EHaftAK9ItqCHaGM456quwOIixMa+Q+gTu8p2jrHxWjqYn6qbgKxcc7Km353YvLR/Pop2EedznwU8We1ziqBc0lpv0hYfaTyXRqeyBzJg+Hqtu2oW0yRr3rHYhpL9+IiTHMZCOqrDqi9olFwBdDZb8LhlLYi/C4meKc2RA634jP7Cm7Lw4ZiGU3H46Ym36r5crHuU7F7CcWGGzuuIc0Zt4FvEAyO5Xyha6QcN/1I0/hcnMG64tcLm4M2IhIgaGdUMTJtw++SNs7GPvAnmZQ3FoEzmb8zwhCZiASAA+6mrXgx5gSCCPPuU12MDmgtM8RH2QqEN6zodI4cU6gx28AM+Xio1FNCzF3F+z9wnGgXEkfI6qOxvYsQRbekptLEuZMHh1yJUG7GQwRpnGs2t0slpNMgD9I87/NHwuJDxcxc6cFHr4jdLo07tUdkz+zWOpYkU32vHItIzVVtOl/zTm6Bzbf5QtPtqCKdVouwiehi/j6qj2w3/mnO4wR3sWmN73/TS/j/AKsGbIc8j3ZaJEEki12jraJVrgfZsMO82qS4XAm18x/VMxooGyax7JJvMXGRHrb0WvwbwQLD+oTfLIHTTxWeWV8NNTyosZsSGndIkRJ4TBN+HeshtBkEWkTOXVeqOptc4GCDGRHDoY8tFlfafZUvJBzy70Y5apZTlHnGKHmp+EYCzentQIHOb+QQ9rUd2bXmPBMoiAJ4ffyXT5jkvVsW1PEkMA1E+hH0R8Nj4IE3KqHYkRux3C9p8kwUHESGuz4enJLSJXpWyqzS0CRfQqPtHZrRLt0xNrT0uMr/ADWY2c94zLrDK2avcLtCpubrg7dPGBCiyNJtl8ZXIxPvh8LXATl8IAgHjYrTHb4NQhrTO7EmILgIGX5SBHcOKz+Lq7zQ0EbonPRwIgwBfKO9TMGSYL2EyIAj4hyvYp3WhrVPGF3iA3LNo1HFvcuU/DYJxJlpAJtGYzXI5w+KtNSWmwkuz1y/lK6QOznxzXPYAReJE/LuCPhKRMgdJ0J0UnDsPhd5oG98TgZ1ygiU2nSc0XN5d1gi3zXNq7jWu0O9I6BtxpHaVkawgNiT4G+qVth9G4NzhSJAndd3SR/BUrD0u1TixcIjnCHTrAUiwf8AkFugKX3oDgCQ0wHyNIdE9MvBSdGq1QG2Azk+EKnxeM3nP4SQes/JCxO0w5zw0Q2fETZV2IxQHO5MaycleOKbVnQre8BZNiN3vOXolo7LdVa2o+AGjccBJNsiZ52UTATLN29pMT59Ap+F2uGtDfyva8mf0tht+rp8OaWW/TT49Xyrq2Hc2pLLht4NxJH8rXezgDgd65Aa7OOJMxzPgOSyBxg3gWuzBPyvwSs2iWECexJmInLKdQHSYSstadPQqVFram+e0SI3uskkHW9oCrfaHeaQWmRNrjWBHNds3He8Z8RuREaAAR4p21cJ7xp3I35B45SbnSwKy33pWvbGbY2ZLt78oPjEiyrHUW63Wp2ju/hwZgktsf2381nNwE3y8ytsb05vln8g8KztAbvUjILRbN2SDJqfDpBm/Dkq8ugWyGSJSx5LhvWH09UsrbOikka/CYeiLCOrvv1RvwNJ5u1pOsgGyy7NsgaTrkj4bbs255DTkFjxyabi6Gy8OQexTvY9loPoo2K2awQSXNDcr7wHQGVHZi5BDiBbp3dVHfiQGAF06+c6pTZ6iwwuJaHWImLGLGdLa2K5UZLRkbbxgTyhctOO0o2JbLWnIgdrTN5OY1gItJ+6AIcA3KxOulvVScVs2pH/AFHa6lRqGzah/wC47xK16T4OrV2Oa1oa4Q5xjdMEOcDAyiIA7kLdcS7ea+8wQJ+IzeTkrIbLcGjtmfuyr6tGvJhtX/UP/wBJwnNxDoIe1+8YhwbBkcZzSHFAHec1xtFrW1CfQNYAT74dwI1/qUpriTf3hHHcaPkZ8UjUJe3e/NyiAeU5ylY8AzBJ56gaLStpUz+qZtLYtxskfs5hiQL8iSjkOKvwO1g20WMyI08FRbSxzZcxoO6HEtJOQLRvDmJA8OZWzZspnEeCyPtZs8U68NIO+0O6XI+SMNbO7kU+He8uAZnl4qyxGz6m65xi0A6d6n7D2fuu3iJj1/urbGYaKNSZ3t0vgkaGcp6oyz76V9ep2pPZvbPuyGuy3vC0d9lvcPVBBjIkeEiT4QvMcDRlx6rc7NoPa1wDmhobvwc+FicslPySb6Vjvj2rPaRvbaBlBPiTCoKz92QD9haLaWFc9pqOcJENJ0AGQtyBVb+CYN3eqM7QltnOcYkZAQDOkp4XplnO9otDEQHWPZaCZ1kgT0uh0cYN67SQcwM+gRqWEL97cJ7TPzWIAeCXESbZAcboDKLmkwJki8XkcOSrpHa77NWp2abGSQMiWdc7m0cLq3q4Vjoe4APdnAaGDdBB7IuCYnTuWcw2OYHCRBJjI62IPVTauLaRvNOsR+4yfAaqLKuacNnuqva1jgd420tnkT3+KbtfZz6Xxv4ARrcg9DYZoTsW5oJbT3hMcZyzRsZiHOaOzuGxIMOmRJtnOafYqjokh5vN7f2SqyLGufMRmDBPExnlay5acoji9NGz2H8nki09lMAA3R4LP1Pa0zFJgn+px+iDU29inatYCdAXR6cOCyacbWo/w5gGQHWFHqU6DAS4t45BY+q6q+9StVM5tDgwW/aEbZrt3OXXLQ51zFiJJ1h0dyLT4fteVcdQJ7LJ5xbykJoxrsm0RnE2bwjjx4IOGxLDoN6xv0EqxbirHr5iCPko3V8Yg1a9RsF24BMOA3iQDA3hkLSCbZSjuwJiTUceIAa0dDARMYW1AWm29r1EeoHiu2dVL2EOPaiD+5vZPdLZ70d6GpER+DbA+KxP5nfVZ3bmAb+LZbsikIHDtOWxp02uF9VQ7VDfxNz8FMD1P+5TNztpjJabsXDAuBAsB8readtOnDajRk9jo5GDI8YPVxRdlzTkAb3G4ABucz1S4ujUeSNxoBkjtF2YggdmJ+oVYj5O6x/szgt4kxN/T+60jqjfeOYSII3OWXyLpTfZKgBSDxr66qPjNlyXPfVcQSXbrIbqcy4W4WlG95UX8JFMxxIq092A4QLW32kEWjWI7ygjCNa0b7WmpPZbIgCPznW/5R46Ie0XwYDnOdrLiY5A6q+2FsI7u9WDnOMQ0yd0c9JWlskYe9KmlhQ1psC93xEsnoBYIT8O05tiNJa3yJK2J2KzSmnf4K3/AMfnCj7BxYanTYPy2/dvEdIK6pXaD2XuFshT+YF1s6mxGfoj/MVEOwW8I7wq+yFwvpmcPTc86uOsn6kFWlPCEEu3hJt2swrM7Bb+Zs94+iC/Y+78Nu+fklfklPgFhcCZjsdc/okUzC7LeHAl7ul49Fyi5f2embw2PEPOoggcgYPqFO2ftmXbuun395qro4RzHyYAuDJAsbcVH91BneaO/wCgXRxlTMrGnG0TJBHPPXOE+ttCGm1rG3Kfk53gFmhiYsXDw8PiAT241jRMuki+7ucP3GbckuCucaFm0hMmLjipdPazAPjA6kZjvWIfjGEz7p54doefZQziwL+6ETeXOPoQj6y+xvP8eYBd7Y63HgortvsY8v3pa65Db3iCRys3zVVsoUqzYmm19oaRxMR2s+5HxOwcRT+J4YCYG4Gj/aDlqp1Irdq3w/tQ1x7DKp/ygCSeuqrPaDHCpVpOsHXDgHAmxBAcAbG5zVZW2Obb1R5sASXSOXciDZTKXuntO8HOInSwHBH8Z4OctrevtR9FpO+5rXOJO61pJIAFi74bQq53tiYhoc48XvJ6WZA+yrLG0RUNOmQDLpgjgxyaz2fh3LkIUY5Y67X8ku+kbYWJcS4SQC6YBgdrNqdt3GvpuLIJ55C9/n5KFsx+7We3UPNv80LW1MG18lwkZT3Sll1kf/DC4TGllTfIFshGXO+q0mE2+NXv8vpdSamyWA2bJ6wmt2VmQ0Dz8wU8spWeM0saG1ZA7RvyBup2Hxsi5A/cCJ6aKkp4Dk3xvnzI4p9PBAakd5WejaLcPAHoZTxRlVWGo7uVYjv+qn0XE/8AdB5wPqkVSBQTHUESnOW9PRGazmgkanh5XKYGkZALk5Bt5K/ZDzMvcL5QfkVHfsGc6p72k90+C3Puw2xcfD+UpptI+P8A9f5W0+Si/HHn/wDgRmzh/pISs2Q/+nvn0W0xRaGiC6c9VXVqmu86OknuVfZaPrihqYUxBDTGg3gpFDDe8s9habX3vluwrCoXiIeYuTLR6TKV2PAF3M6bpCdt9DUVrNiuDxDA4HKCQfr3q1bs6s4y5roH6jvesptLazARw6H5Zq1obUYTLX/+v8qLcj1PQuH2O/Ut74/2wm+0eBDcO0yCWVWmwixt9Fb7OxbXQM/LylP9pW72FrAD8s+BB+Sznk9qf2apCpjCSP8Ap0zHVxA9AVsPwg4LIew1Ub9U6ljPMuWybVT6nVTnd5V5xtXA7m0HACN7tR1aD6yt5srDAUgCAZ7Vxxy8oWVxzfebSeR+UMZ3lon1C27TAgCwsE75PL8Yi1tnNIIy5ZjwNlCGzHDIN7hAz6q3c9D97zRdM5apKtFzZltuQ5arqUatcJ5Eeiun1Zso1SnwcfIqLFbQfw1M/q8YSHADQu8BCPV3hOR8PQx6odPGAaeBjyP1SPstOgRqZ++Slsaf1fNCo4oHIxyNkYJlR6VQ6x1XIbSVyZMJWpOcCd82Mc89UxtAXl58kd1dons565IQxsXDVW630aWNjMzxnPyUilEWv0kwgjG3yaE/8WQLbqR6HZW/oJ4dngm4mpSNnNaOrYSfjXDJDHa+Npd1JIPdkiUrBKey6DxIYL/py010SVPZeict9p5EqQ2s5o7LYEaZeE5JlPaxaYeCPT1Ryy9IuMQz7NFoJbXqMi5OkDjKiYJld2+04mo6k4EHesCI55LTUse11jMGxnLxVfUwQFQH3oNODvNdc6CxGYi15VcrS1JTdg4xmHNRzabizda3eAIBIJJgkdrRWDfbvDizhUHHsyPI/JHG0OB8x8gm12tqDt02O6384S3PZZS1RbJxtOtiq1Sneam8wm2QBuOosCtdh8cHToRmOf0WZxGyBTe1+HaGOMh1zkbA5G4Vhh6Pu5JJc50Sd0gW4a+JRfKvXfldHEza/omVHFwjfc3SRE+YVSajtJ8AR5kI1Kq+b5ftgW5h5U6JaNdYdqTGZ16pGucRctPS3rqo9OTw6JS48ErAVziMwnCuMi0eia1yRzTxUcVbL7sRLSG9bj5JzXm0hvUOjp9ygJhAOYRNwai1bVGhaeUwuVdTwg0MLlctTcYyDqkmAUjJmLKqrV3z48B8kwYt8RvEc5+i34K5xfU+g+qmBmVvQ+ElZ78e8CfexFhn0RaG1hk6r6hK4U+S/wDcHVt+MD6ojKVQTllYFvzCpmbWoZmoJ6uJ8IsjU9t0ct9v+sj1UXG/obXPbDfhHCAP5UCux8nNv3+5Bp7VpaVRE/rB8ktTFA9oPka8ePgjieyCq4ZPT24uryI6fwoz6rGwST4EegTTXZNyI1mR6o0OkkbUOrGqbRxjXcB0KrHsY4WczxJUSphG3yJ7wjRNM0F2Tmnle/qm4iuGNBqOawkxZ030AsCSstVw7dJkc1Ar4TeIkOkZXVTFNbgYF727zXO8eXVR6jqjBIe4/fNU2A2hXZYPcRwLlNqbTe6QS7/UD80ricNdt57D2pcBxbHmPoiUvbCmZ7LvEed7KK57bSTJ++CFUwbHZp9e4Vi6oe01Fzt1pl3kOpVkMaMzYaFYh+xaR0HcU6ns5zbMqOA4BxjwyRccfRarce/CZ74cFkmvxIPxOd1h3nmpmHxtUQHN8J+ii4m0tLEckig4TFA5yOSRIMi+kCbhSMJh2kPkZNkLly6r4TAH0hwCiYimEi5EFMxVFobMKv8AdgnJcuVRnXOoNnL7sjUMK25jwJHoVy5Ol7WDacNsX/DPxu/V1UTaFZ278Tvij4jluzxSLkSC2oeHrOBkEgrRYTFv/UfuVy5TnF4VZhoJTK9IDIarlyx9tgmUxwGSG6mJyXLlUTDYt98kakFy5AGpNFlKp0hOSRcppjsYPslGDOviVy5Z1USaDBnr/CVcuUpr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4" name="Picture 6" descr="http://upload.wikimedia.org/wikipedia/commons/e/ef/Fuegian_BeagleVoy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32656"/>
            <a:ext cx="3953776" cy="59405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67744" y="548680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kern="10" dirty="0" smtClean="0">
                <a:ln w="18415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aramond" pitchFamily="18" charset="0"/>
              </a:rPr>
              <a:t>Индейцы тропических лесов</a:t>
            </a:r>
          </a:p>
          <a:p>
            <a:pPr algn="ctr"/>
            <a:r>
              <a:rPr lang="ru-RU" sz="2800" kern="10" dirty="0" err="1" smtClean="0">
                <a:ln w="18415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aramond" pitchFamily="18" charset="0"/>
              </a:rPr>
              <a:t>Амазонии</a:t>
            </a:r>
            <a:r>
              <a:rPr lang="ru-RU" sz="2800" kern="10" dirty="0" smtClean="0">
                <a:ln w="18415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aramond" pitchFamily="18" charset="0"/>
              </a:rPr>
              <a:t> и Ориноко</a:t>
            </a:r>
            <a:endParaRPr lang="ru-RU" sz="2800" kern="10" dirty="0">
              <a:ln w="18415" cmpd="sng">
                <a:solidFill>
                  <a:schemeClr val="accent4">
                    <a:lumMod val="50000"/>
                  </a:schemeClr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aramond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83968" y="1556792"/>
            <a:ext cx="4572000" cy="419198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В начальный период европейской колонизации в северо-восточной и центральной части Южной Америки жили многочисленные племена, принадлежавшие к разным языковым группам, главным образом к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аравакам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, тупи-гуарани и караибам. Занимались они большей частью подсечным земледелием и жили оседло</a:t>
            </a:r>
          </a:p>
        </p:txBody>
      </p:sp>
      <p:sp>
        <p:nvSpPr>
          <p:cNvPr id="30722" name="AutoShape 2" descr="data:image/jpeg;base64,/9j/4AAQSkZJRgABAQAAAQABAAD/2wCEAAkGBhQSERUUExQWFRUWGB4ZGRgXFxwYHBwaGB0cHRgeHBwZHSYeGhwkHx4cHy8gJCcpLCwtGB4xNTAqNScrLCkBCQoKDgwOGg8PGiwkHyQsMC8pLCwsLCwsKSwsLCwsLCwsLCwsLCwsLCwsLCwsLCwpLCwsKSwsLCwsLCwsLCwsLP/AABEIAMABAAMBIgACEQEDEQH/xAAbAAACAgMBAAAAAAAAAAAAAAAEBQMGAQIHAP/EAD4QAAECBAQDBgQFAgUFAQEAAAECEQADBCEFEjFBUWFxBhMigZGhMrHB8BQjQlLRB2IVcoLh8SQzQ5KyojT/xAAaAQACAwEBAAAAAAAAAAAAAAAEBQECAwAG/8QALBEAAgIBBAEDAwQCAwAAAAAAAQIAEQMEEiExQRMicTJRYQUjgaFC4RQzkf/aAAwDAQACEQMRAD8Ap+O1CULMtZVLOoUIrknHp0tRyrzAHe7w1xKetaMsxHeN8Kwbjq8VYiLbmB5m2SrtZbKTtsf/ACJ9Lj0gidPSR3tMq+6R/EUuNpc4pLpJB5WjVc7AUZgVB5hVVikxSci1EgF/PSGPZ+sYKlktmuD/AHAFoRKU9zvGUraMgxBuTXFTpPZ/txmWiUv/ACvz6xeRUjME8sx5Db1+kcAlTsqgrcF/SLhgnb0yzOXNda15QhItYAjyAHzMF4tR4eVYUOJ0rFMQTIlLmq0SCep2HrCPsbVz5yVTZwZJ+EHU8+kKsLxc4jNQmYkCXLdakj9R/S/IRdcwSGAtBS+47geJAroiZKY0WkGNu8jVUbSOpCtMaZYlKY8ExYcTM8wciNckFGXGikRcGYsvMGKYiXBC0xGRFwZmRB1CNWiYpjVSYuDMyJGRHlCPJWC7R6JudU1aMNGzR4iJkSIiNVCJimNFJibkVICmPEROJVogVNA1PrHFwO5AUnqaFMaERDU4gkaEdOcLJuO8IyOdJf0mjOZMAgc1Yvy+Z5wlqMYFyVDpCeoxdSrCAdRqq4WE4sP3ggrljRRvEBWYbVXZ+cElRAyi+rwoIhP3DypXgz0eKWjKDeMKN46RMR6MvHo6dMRshbF9Y1j0dOjPBsUXJW6FFJPOx6xYT25qkG6UqHQxTgq328SfizuAfL+IsuR16M6gZ0Cj/qahvzJagf7YNkf1Gp1G+ZPURzVM5J1tGqxa1+do1GpcGSRxO4UdYianNLUFDlBKU8Y5r/T2kXMUfzShAPwpN1n6AbmOkLWwtDPC3qJZEFdirTddogmLjWZUxEpXQxeyJYhSJldw4+xxiPPFIx7E56ahQGYAHjseDbQ6wrE1qAQsMePEFm84qmoUttPcyfGexHi1gJcwgTWqnzChBsNW+QiPtHiKie7Rt7Rt2PGSZn1AduZ89RAuq1LX6eOaYcQrc0eJwnuU+L4zruzbRrlgupnlZcxApMMMK7UAMGyGzxImjzRLLlElhBAw8tGrOq9zMKT1AiHjZEpzAdXUKQq9hBcitQE5iW84qMykWDJ9Mg0YJi9aJSfsRQsRxxSibsIsePUyppKitKQ1rufQGKnW4IpICg6n+9IQ5tQcjRkmPasHVWqO5MeTPJNzAikERqVRTewnUITOmJa0DhcaQ0w2hkLbPP7sk/ssPOKFvMtVxr2qx2YVLlKRk4hzfyMVYwbi1fMnTVLnfHobNpbSAoqBNMjbjcxHozGItM5lCXMNKSiO4EBUct1Q1NKpAAFsxYB3jDK3iGadP8jBp2FZQSX5QumS2h8FzLjccdoWYijcgA7t84rjc3Rk58QAtRAY8I9EiUbn5wTApqlD7xcuy2LSCkSJ8tIJsFN6PFOUY3XNLAO7acR58ItjcobkEWJ2bCcJRIS0sBiSXDaQUtUVb+neJzJkpaFuQjQ9dn3iz1AMOMeQFbHExbHBZ9ZlDQmqcXSCxU0F1SC/H2EV5SEqJzcegjHLkIkqvEMm1AUQ5zNodx/tB1KkKylPG/la/wB7RVZuKePu5SX5/wAcIZSJlQl2ShiNCk+uusJ8+Ylr6huLCSOIwrpLm4OunHg/SPSZpTow+9OUA0OPEr7uYkheguG94MqJ4QfEgerxtpswB90xy4z0I5pJiiNjyhhT0hUWsPpCDDKhJvcDlcRYqSpbS/P6w5VrHBgZSFIp0ywSpQgKZjwfwh/lA+LkBGZd20D/ADhHT1wYhr/ftCjWM+7aDcLwqoFmS4/Vuk2D6AdfONaLAkTEJMwAkCz89X49Yk/w9UwuR7Q0EsoDJDn2HWDdFpSq7sg5gufLbUsIpMHlAAlI5P8ASMVYQAWSIhSFC5Vfc8OnKK1XYysTClFyYG1uEj6RU307jyYj7XTUKWmWiWkLNyQANdBGlB2TFjNJcsWTwKgnfr7Qyw7s5MVP72YLAPeGMuYkpTrZIGm+cH1YEwm1D5MVJ194ywqmT3T1D2QkAKBQSUrKfEeHSNMS7KylpYJCTsRDtMwpEwgZgpbpcsWIAuA51ELJ2Jkls6Ar9oDn5wqGTMXsN/cO2Jtoic5xJcxU1Zm/9wqObbxPewtA0dO7bdlpVWhVfRrz5rrQkaEC9tUq4gxzubOC0jNZSQEuzOBo7bjjvHpbBiZ8ZU8wUCJ6mnym14icNzf2gqXTLyEsWUQNNeDRBNSgnpIKQhRBAJOXm2vvDSUc6vEoADQkFvYR7FKafNRLJ+CUnIlLfCkXcnmbwHR1GWyg4gd6bkQ3AxHBjNE3JMaynG2nyELK/wAa20A1iWfXv8AhYqYWVxJAaIxpzc0z5Rt29yFolmyCln34bcozToZSSoWeCMWLLIbgR0Igm+ai+uLgh0gzC8ImT83dpzFAch9o1w6gM4LAUAUJzh9wNRG2E4hMlKPdqCSsZSTsCRFwPvInUeytWe4SJiQg6gABIA0AAHDncw5mpcaj1aOSTTM71kTlzFks4JZ+POLbWT5kmnTLWt1H4r3uzDjBQynb8S4I8wmtzTFsmyBvx6Qm7XHuEJSmxKb7l+sWbCKRpUtczgcgHC5Cjz19opnbdCyQte5YDpAhZ2JJ6lqAHEF7N05LkM76mwi4JWnu3Kg44fSEOBUQXLTw1Y/WGE2nQCoOGAABJIuGdmtCjMdzRxp8ZCCI8bkFs4UCpJe2ohxQJNRTZ0m6bEasenCJKrD0lGZJDEcL3F3gHsUSApv3EEddDDDRVkO0xdrkKG5DRT8q7WL3i74UvOw0Jt5wgmYH+YfnDekRkZtR9+kOMW4Ptixqq47xOUMhSBnJDJtZ/wB5PCF1HhSUBzdW5jJqyTq5+9o2lzTuYLxYAh3HuDvk3ceIRppGpMeTNj2Z9IImUing5S2p+sJqDBmWVH+YsATGCqKlQTZk2aoQKvSyVJU7EBgLP92hbPlMpA7xQBD93LA2bU7DnFkmy1LkupJCUlwopcc7gRTKyrKASnxElbt5MOgAjyv6tjZswbxH+gKhKECKzmVMdlP+72A3EMRXyxlUpCEk/qSLF7F3cgiF0ibJyZlzJaSdgnOr5gAwCgFSZiio5AGSFAAn/bhC84gRzDmyKepmnnVOGVSkyjnfYDMiYg6ONj7iFGN5JkxS0JEsquZYOYBW99AOsBTqxR39PrGqqk5WHhG7bw2rmxE+47dpnqZQBu3+q4HkGeLxImColyKeW73mF2CmTow0AKuPCKXhdCqbMCR1JOwFyfKN5leUqX3ZKQuxL3KRz2B1byirpukK1S24+tUkBGr6El/9vSEDqJDJB6RNhqlVa8iycqRbikCwaL12fUmikqSlAWq57wi5GwPC3CBRjVOLhq5gR7gZRJmUFikg7jQw0VhEgqQkDVy41bTfmfaD+1NeictM1SEuBfJbNwfnA8ntTJRNWtEtP/bRkSdHSPEH1BLk+Q4RVkY/SZJyJXMU9o+yiqZImZnBYMQQQTcPtptrCqdORNmFSjlaXbmpI8I84Y4pjSpy1ZC2bVzZSTcBYNnSbPCj8MQ+YG2x1Z2N/rBaWB7u4Gx54jPslgyKmpTLmLEuUAVzFkt4EhyL/d4P7QzpNTORIoKf8tJyhYBzLPFzomFeKSVKUZpSkSxlT4WYABku2rtruYa9i62oBmopAjvpjAKUQClId8oP6ufKN0N+2VIlno8LpsMQO+UF1ShZCfEU8gNvOCqbs/Mq1pnKRlS+iifUWhz2Z7DSqYd9UrEyeq6io5mfnqYbJ7VU/eFJWi3OwtaCQBVHiWqArwvKAP26fWOf/wBSTkCEMf8AiOnox6nJLKKzwQkr9wGjn39W5qVJllIGrE/yNonI6FSoIuVIN3FvZurSQQDbls45w5o5BCSy2fbIlTjgSRpFEwIqUtkatFtpJFVZKZai9rC3mdBHnMybXNGOsGYFBczVzUypSr6F/bhtCLsxWqM8kA5V6g8o27S0FQhJ71JTfRrW16+UZ7BFJmKQTzT1g/RJtNju4Brcm814l4TM3iKYt43WltYhWQ0epAAiMmeE4ARj/EOEQLl3jUIIjQGZGGfijxiWVO6wMmS4/iNJs1SA7On3H8xJP3kCOKdTxsEklrk9IAoa1Kw75bgXLO/AxPLx1I+AFWXVTWDc9VHZhvAmfV4cIt2heDS5c30CWvE+08mXISFKy+BsgS5sLgBtNY4zXYv3a7IIQTmSD+1QLdbRacXxIz1OUhB2GhHU+ximoqHUUTJbl/EpV3CXZKQ3hT0hDjfFqXYf+Rnl9TTgf3CqTHJeqZClHknfrvAeIVMxaSSnu0jZ7kwur6dKFOgluDs3nvAi6hSyyiw6lvsxVtJsep3/AC96yMLcsdBGig1vlGApjBUmkOQzNk3PyHvGnUH7hsn8qkUdFzlZBxCE/H6lhAaxmCJYT4ku1tST8oIpasFSM1kDKm/BJzK8yfnDjDqr84z1ABRlLWkWtmJyW0OvvFSanASbA5cunmLQVgqDJJGgLeIA7sd4s8wOgnkflHO8NkvNTnJ/MfT9x/m/m0OaPtDMSDJAzqBKQGc2JBt9tCzU6dmbevMa4XXZsbggeYQhOm72I+UJscwzKt/hBD6akbDmYLXULQkrb7GsQ4jjPeybhxppub6waliAPFWETUpnIzh0k5VD+1XhV838obd5LmS1JUcqpRyCY2uoQVJ5gFJ4HLCWTIzqN2GvqW+sF4nPBUiagZStIKhtnHxNyOvnGp5MyHExUUjI/aymUnUONFJPDaGHZ3tUKNBKJCFzSpxMXfKGZkjY+cKp9cCPCGBSAxLsRqRyPCBpCwFJKhmAIJGxANxa99POLKSJ0bVvaOfVK/OmrIP6U2HoItFXhyZFImaELWVCyUuw38ZAdg19IVViKafNlzKaSZCCQlUokqLk+FQJ1SdLcI6BUUUlSkpmzDnVL7sJSWBK7KKQNSdLwv1moKsAevMP02IsCw7lV7L4nPqUzTlT+WApISMgFwG3sznQm0D9qauXUMJUpS1pSSpSfCCAPEdHyjYm8XrCZtHSAyZZALErJv8ACC5UWZgIrtEmQaSsXKV4lBZymyhLHwdbF4XjODkLqpAsV/MPXCRiIbkyiYGtQK1ywykhwNfKL12H7Wrn/iULSkFNNMmWsTkYkMYpXZyeZTryuCQnzOgA3fTlAkyqXKmzcryicyFJ3CVWUkv6Q2KB3II+Is9QpjWj8iWWoxP8XIJbK80IF3IJQpX0Aiv4CSiqALuCXaxgSkqihSSHYKCm2t9WeDBLzVnh8QUoMx2U243vFtvp2B1Uru9QAnu50eqqzLUAvxII+LdLau2o5wYiUghxcHQjRuXGKri6lJQsIm94Jacy0K+IDQ5VpG1nBjXs9XKSgKJeWo8DY8uvDrBv6friy7chv8wfV6XYfaJd6amlkfUvGk2hTsR6wNImpIBFwdwYMEwcxD0OD5i04yPEHVRhoRrxZVPNKZqM8s/CofF0Oxhti3aGRTodXiWdEk/xtFWVRqqEmdPV3cv9IDgq4ADVjpa5gHU6oj24+4VhwDt5vWYyZ5IATKk3SCdeZ5kctOMM1T+6lJJJukZZhHhSFEhJLfqYPwvC+kw1MtPe1KbD/tylBjbQqToG4bbw0pKtWR1IDr+BLDTTNl4bJG8eZ1B9Tl44wE4z7JEqkZiNCHDl3e7nrrFU7TSj3r8QCk+UdBJJACgAQCSw9PO0VvtVIanCwA4cPye/0jDSZguUV5mmoUultK7KClFKLFQsVED06Dj1iCoonF8oGxAG3DLrG1HPK3UiytFD6h+PtEtXOUoDOyQizAAX6De0HscrNzcui4Bj4qv7i2b2dnBCpiUFUtJIKwLW1PSAe/OXLsYvWMKm/hkU0tRJUSABbw6kdIT4D2PTMnLRUTe6QhLlQ0fg5t/xBG4eYmFytqmOANhtBhq1LYA+JTJLftASEj2hvg+CSjiIQg/iJCFgkkMFJ3FvstDvFJEifiKRTyUyUSgQohgFqS9wHa2jjhHMwriSo5FyP/CJedImoWqUlIA7tszj3HlC6pw1VNMFRTqneFRdS0gFlW4klw4LxcZdokKAQxAI3eEQ1r4+Kjt8KZeZXKCb+KlzAEtZR05W84rSahH4RSVfGZzgcPBr62jp9NT/AKUJF9gGHmBFew3sBTzptWJs1aFIW0pKADnUoZgAT8Re2UN1gzSZvULEih4gOpQJQHJlEopwBXmAIUluF3BEbfiEdxkI8YU4PL7f2hkrsqqTWy6WrPcZyjMr48oXobGJO0nZZFPPnSZU4Tu6y6JYlx4g17p3Z4YkgQMAnqIpNMpSkhmzaZjlB/1G0Wjtf+GnyJNRR04kJS8uYAX8YZn42/Vu8exrtLNr6JCVpQDSZUsgM6FAJBPBiA7WvC7A8aRKkz5U1OYLAKQz+LT+ImRFkmsXLYO6Rok3F9W4eUS/41Oz5+8OZmBfQM1uDC0AtHo4op5IllyOooGNqHE5kmWlQIUO8JEtQcOACSeI08O5F4fIw8fhpM5Ssqp8zIAzJAfxKJ4M9oX9jaSVOmplzUFbrTluQALqWTxDD3jpmIdn0VTIMsGXJOUBKlpZh4myJWkageJO2sLs7D1RjA/JP4jLT5siYy27jqcx7U4wibMSmQnJJlAhA4knxK6qLa8BGmPhMxEmoRqtGWYANJsuxP8AqTlV5mLtV/0nlrBMmdMSf2qSmcB1VIOYeaIS0/YpcmamXPUiZLUrwoQs3WB+pByrTbcj5wSGVFFeIFRdjfmUpIuI6PSUtLKqg5BVKkS1KILgZwhJdhZSSpzyVDOs/pVTEFpi5M5nyjxSwRlLeIlX6hdzFKl4fVJqlqluqYHSu6QSPhbKWzaCw4RXKVyjbdcScasnujLtdTikmgoSyJyVpI2Dgaed4g/pvWhRnUywFS5ic2U/uB1HNiPQQ6kUUyfRfh6iUoLH/bWRYjVNw7H9PpFO7G1PdV0p7AqKS/Agi/tFdCeCjdj+/wAzfVOWdWv/AFOlUWECUkhLsbs7wxo6EKSSSxdgPInfyiu412zlSapMrMyUnxqAfUaFos0uplrRZaS7MUl9Q6ej7Q3OUqpAgrojWR4lGxTApLd5NKlLIdKdje1txyjGHTlU572tQpZ/8UslgngS2rhtNIL7UyQashS1AZHlHT4U6HgzH0irIqTPmBKlkhOq2vyDE/KAMjnscSMNHgxmaxVTM76ayZST4UjRShokAn4RuYsWATxM/OJc5ini2XgR1io4hWLnZkyyAJaOLBKRt1P1izdj6US6RDkOTmN91N/EKtaf2b+8Y6cVkjUsJim4fPNA1XSCbTrRzI9R/wARJPU05QfZP1jNEXSvqD6/8wuxkqoPxCnFkgzm+GS2K0nUG/W/8QRMl/CpLAu3K/8Az7wTWSMlXNGxGb1v9TGKwgoSUiwN+TkNHvNC+/EDPK6lduQiG9mlLXnnTNWyp2+7/KJZsr8UoSnIkosoj9TXN+Ae/WCaJIltKFxLRmXv4laD5+0F01LlQECxmHL0BczD8/aEd+Ywag1DqCUWWnQBKlsua5QBqAbJJPJIf/VDeqwA9xLVLP5spyl2bL+pPmS4J3hjRIC2t0toNB7QJimIPUypCbuQT/lTcDzIf1iu48SAN1iRfhqhZcyLkPeYgRumjqB/4Cqz+CYg26EiJKusJmnKbfA/9qbH5Q+w6dmWpeyfCBySA/yjLIqZDbKJqjMgoExCupmpTlRImJmKIYrQQ3F1As38RhWFJWuUkqOSSoTVH9ywRryYQXRVqyuYgFzkWog6P4QL9XiA0M5TIDDM5mPrlNi3k3rGgYDgCpUqb55m9P2WkqPfzB3i5xK/Fdi+ZLMHDO2sUHGSPxc1aVkK70lwogu9w+3WOq4tUhCWFiZc0j/QLe5AjkU/AqgJzqQq9yTxOpiBZhen2hju+0Vms7qdMyJCQoKQUfEGOo4lj8oWqierJJZTve/nEBMHL1FzijUPwjDROXlcjnD9fYAgOJw6FJf2MQdkKbVX3aLXVVLJLQvz53V6Uxrp9KjICwkfYbs8JCjOUQWSoDzNz/6iLV2SmCchU5IBzzFEXAIDsNUrLtwA1ipY9iXcUJSD4pjIHmHV7fOLD/T9RFHLsWvdKlJdjv8ACgnnmMDYlZy2Z/gfEyzELWNZd6oOkZ0FXUJX6BRd+iYp+KzAmuprqyJc5FJmJZjcgLYXFvCNot4qVZPDn6MFj/8AIP8A9RzrtzUlM+SUsFAapGXVQZ0h9/3GNiZXEvulgxLFUy1hMyXqgHOlV1BVgofpIIQmx5xVVVIlYnOYFWYlgAXIISQWDuOTbxaqWhRMk3WgKTcBYQWe5y5i6QeGnrFDxKmMyrWFhK3W35jhJIBv+XfQWbhFVYE8zQCgalqxDEksPCtJcaoWL9VJTHPO0HZ6bLnrmoy5TMKksbi7i38RYBhxlFKhLSgAhwidPNn/AGzEsfWGGJpC0Ecy3rHeocOQbfM5MQyqd05nWTSuYqYsAKUc3I9INw7F1oUgJIBFiTuLEP0aBMRl/mKSLANlHXVvnA/caluAHVWkNfqEWtwal47W1A74OrNlAYg8Xd+LkkxV8Pru7RNAYjKW5KV4X65c0BzKpQGUl8tvv0iGXM1HGIC8UZX4ktLM/MTpcsXvY9Yt08AUykzUqyomAjIQ4CkqYh7ataKlhMt58sf3D2vF0xUfkq/uKD1+L3gXUEeoohmEEY2aF4DWGYhExWuYJJO+Us/XSGeGzHCv8nyaE2CUS5cgIWGUJjtrYpzDSDsEnbf5h82hXnUW237w7GxoXFfamTlnpmDQpKSedyPaFMqbmQsAXN/SH/aKoPckgsWA1SHdrXu3IRV6JwRf40k+sP8A9Hyn09p8RR+pIPUsSwYAospSrqmK242+UPZig7DUJyjlm+I+ghBhE9nJsx8vJuUMpVQ6Qd1m1ttB7B4GMkkk2ZY6NYSkn35RUcMriupqaq5CEnKOfwoH1h1i1TllZBZw1udoFoKVEuR3QF5niO51AH1jNjXE0xcAmMKCnyy0lZc6fJ/pD2ycyRZ3PsAYrwqwqahGqQXV0BL/APz7xPPxbMqY3xMlAGjGZf8AiK9TrJMz2bSfzFnUpGv9xVMP/wBJ9IcCoCVKLaJSH5qUB6+GFuHVTiYds5SPYD5fKBsQqcqZiiSzoHLwkq043ilza5Pi09M2blDqUmWxSA4CVl1E+gDbARVcenJlApQspUbES1tbcKALMeES1GK5UTlqBzThlH6VaNzby6RUe5UtKikWTqXbXSKY8Zd91woFcePcwgFUvMbbe8DERtMllJvYxhBciGoFCKmJZrMunZ9OWUOkMHzEJ4mA8OsgdImpZ7TM2yEqX/6i0JXssTH/ANCCJO2mI554lpPhlBv9R+L6DyjpX9Pkf9MmzEE6M7W1ZBPqoRx6TSzJxUsAkP4lbObs/rHXf6dEGnv+8liQdg3hOlr3EHOBjxhR4icEuxY+Zc5yXSHIPXX/APWf5Rzn+oCCJ8pwR4bOD+4aOB7AecdEMhJHhcdDb/1cRzbtywqEAF8oDhtyrSyUs+t3gcGEYx7pecHGamTlJV4RYLy7cAesc6xFP/XnM48fUux3t9IvuCoCpAJTmsNUhQ05mKBin/8AeQDlD8xsw4/xFE8fElf8oxxSWgBJz5mu1m18zGk+dc9T9YjryCUpK3JIDPz00gOnqs7nmfnFXF0YRpj3Kx2mpwF5uL/yIWUsxZORNyohuoNukWDtQhwOsLcBo88/kEvb0HvDHC/7V/aA6jF+/t+8eYZ2DmVIClLQhLq0BJd7hju8NJ39LUFSZcuayilSiV6eFn+EW1eGXZ2vZS0u2Zj0UPCr2Y+sO+9edKAJSpWdKVPp4XdvKE51eoOoCk8Q8abCmMkic3HY+fS1UvOAUv8AGkukjT7EOKuV3iZaE6pUCovoASfMlmaCqqmnpZE0f9qdZW3iS5A4jQwKusMt2YFQLE6J3Kj0b6QXnYs4I7mOJAqkHqFyKnPMWOCx7SzENCtlvwL+wH1iGjQlMxZlkkAJOY6qK0klR6g+UayZjKO1/qIwKVYH2EurbuZjGZImSxZfxWKblkj9PBV/SK7RAqCORboNoMnVrrnS5hdALpH9xszjQOzwCFCWpScwLG+XR+XLbyhz+n/tnaYs1nvG6ZqJ5fwn4h99N4sOG1eZQUbBLBthsGisUblQHAN/P8RaKeVlAc2F2beKbfEq5EnrZxXNSkefnB+GznnzCNEpZPlYe5hdmCXVuxP8RrS1ATLb9xBJHBNz7tA5Hvmqn9uHYXJKVLB0cueQ+I+bGA6ar+Oaf1zVKHRAt8hGk7EPCtKd2HNkj6t7xGapEuUlBNkjxHqfE7cIsRIEd4ZW/lSg4vMUdf2g/VoUYhiovmX4XBys7kaWF/eAavtVKQogJzpA8LW1v5DjuYV4zjPfKceFKQwSNOf3yivpE9zZG5mmN4rnJb4RYdIiFQ1OADu55liB6QvQgzFsLPBWJSkp+DQADn/cfX5wUmMKAJjnynIb8TXFwXQTrkSDvcCApOo6wwxCjmeHMjLmAV67xrhmHKWVEfoufp56nyid21eZG3dkFfiWWnWUo8QUnqkiATiyUmahRYrQwPXX1EWPDsERLQFrJUs7A2HVtTyikKoVTalSEM+Y9LfKF+ApkZvxGerJQBVNy8djsOQqlnSxdKlMVHc5Q4CeAdn3g3sXWFEsoEqoypUfEkBSRoLoUCNnOW/GEeBdoPw0pWenVkK3K0kFPAAJU21rXht2GxDNPmstSUq8SBny6l2yuxN3NiRZooFcO5PR6mB2gKD3OgJnKAsUK5H8o+hzIJ9I5t25nLNZ4kZWShgcuni0ZZBf7EdDqAojxEKB2WkMeTi49+kc17b06Uz0kIKAU6ZnHhP6Rm0vuB0jsRJPMngHiXTC1J7gPKmFwzhCCLAcS5ik1if+tJJAHB2LgMCWLRY8EzCS92NrJU7j1+QisLAGIAlxqSTZhl6Bj6HnHJ3X4lRxNa2smSpmdajlY5Qw+LRO2b1bpCjB68hxz1Ol/nfYQ77WSXGmj24A/qPAPZucVzswQZ0tJGinPMQRtHpFqlcbEZQCeI67RYXMSBnDpO6QGvsbkgwmweUUTwA/E9BeOgYtWEy1snMwJymwPKKjIWApBYpJlmx1D/dow0uVnxkNCdSF3Kw7kxxDLNWkWIPTTxDyuRFgwvtBmmSCR4kzL8wtJS46OLRQcUr8tQVDX9XM/wC0WCnmSlyUrAyq5btqDzeOyYQu16kY8oybkMsmL46tZMlcspmZwU2sU313430MV3FZ4EvMwVcBj+oLs0MpXaQIlkTJQmEMHJyko2GnOBJM8TLkDUMOgiGbkNOCdqJBLllD2YqawLhIAygX1LRBUVBB6loKq/iH/G0JK2rbK+5iyAubkNSCoJXJdUz+76KgKZMUwD2AYDkS7QVNrQSev1jWqqQQhgHdz5W+xDDHuBAMCyhCpIMNwtIB9ofS60CKeitaPTsUUbJsPeL0agxq5Yq/FksfEH4QB/jiALurZtm+t9oQExiI9IXZlvUoUI4T2gZRITr7NAtbiy5oZTNrpuNIBj0WCKJBckVCZMsNmUXY2H8naJJlwYESYKRNyh4hu5riIozCCUWGp3jerWVITuA/vHu4UUFezgesFYMrxEHhbrEbvMjZ4htTUTV5ApTjKkX1cjZ4KoMRTRJSVJKisknR7aRDNSF3TYjURL2hoguUgulJFg51faBXAJCt0ZqhNEjsQbDu06JC1d2hSkKU5zqu3IC3zixKTLTNVMlpAza8za/LeKpQ4KxBX4lC4QLuxYkngDDHEMTyoKP1JTdtHVw+cZZcal/Z/P5m+Njs9/8AE0RVqq6lIBAlyiCkM4sRcj7tFm/p5LSBMmLILskEh9WJ4sNBodNopnZ1ZSmYrll/9gf4gjD+1ypElKEJBVu+nARfIj0Vxj7f7mSsp9zmdrpyMuoZrXt829/KKJ/UmnCe7UARdQ1sHD6HTTSM9ne0pnoKg6FAsQD9uORjPaKSupQlLpGUu9xsR8IsNdm84FXKqtT8ETfY1WvImOzyQqSPDLJ4kB9Tv3arecIsSUZdZLUGdxpflbR/QQxwmqmSJIHhDPqVDf8At466xWsfxWYZyVWzM4ZzYPfxEl9Y3xjc3EzYleTHvbBaEyjmJKrWGx0zK+QfQaDcVHs4lRqZeXYueg1hxiM0TKUqH6gFF7l3uX3POF3ZutlyyrOWUWAJ4bjltGyE+k1CZMP3FuW/HJZm060hhZx5XEUXDZhz3O2+zReJU9KpZILgja/KxiqYpLyTkkkN08r8fOB9J7QyQnOLIeKsQU81f+YwThlcUuk3SduHSAqlTrUeZ+cZppjGGRW0qLw1ZL/MsMmaA0RHGhKJSxN+MDVc8DKoEEHVvvWAq4Ocw0O8DLiBPuhmTMQPb3HdLixmrQ4YKUxu9oX4uWmNwJ+cew1bd1YA5lOW1Fm+vrA9cp5iusa48YGSh9oM+RmSzIVix6/zHpCQWB0CgfIljEZU8ZSWPWCiLgwMij0ZaMNFZM9Ho9Ho6dPR6PQXh9CZigNtzHSQLklBh+ZKlq+EAtzP+0Q7RYJyAlDAWAivPGN2YQlKIyC2pVJ/uT9XiDD1ZFAn9QtGwzGWSAH6fd4F7hXxcP8Ad/lEIO/mdlbkfEKqZqnzAtEeH4hkWCvxAaZnLHiBGJMwteB5vxRfaCKmIYgx/wD4ogB0hR12yhzc3POEddUlSlPv9IkXN8I6wEsuYzx4wpub5nsVHmHzMtKo/wB4foGf5wFTSEqQVBWUoAcHdydPaJZBP4ZY5/xAaJJCV2OwPr/tHAd/MrdV8S29l56EKmyv1WWDsQw+Tw0qK9V2isUDidLO/dsfS3tDgF4XZcY37oerECp4qJ1hJUzwuozad2oIHN3d/l5w3mTorKqZWcPusn03jbAo5mWVqqM508dypKQwAIHTUffKK1DPOoSyFOCxb74wsaDcK7bgudtxEaUKhk3fkSIiriXSXJ6l4jpXyqAjar+BMQB75ckHHAyYlTkyF82fbTLzfeIhHjG8Em6JrNyL3vEtWsuQ4Id/D8N72HnA0ETEEhJYAGwbfLqW43iKlrMY0obIP2pfzWX+TQvqVeNXWDJK/Eo7O3pYQBO+I9YzT6zNX/6xNGjIJ9I8IygkH70giCz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4" name="AutoShape 4" descr="data:image/jpeg;base64,/9j/4AAQSkZJRgABAQAAAQABAAD/2wCEAAkGBhQSERUUExQWFRUWGB4ZGRgXFxwYHBwaGB0cHRgeHBwZHSYeGhwkHx4cHy8gJCcpLCwtGB4xNTAqNScrLCkBCQoKDgwOGg8PGiwkHyQsMC8pLCwsLCwsKSwsLCwsLCwsLCwsLCwsLCwsLCwsLCwpLCwsKSwsLCwsLCwsLCwsLP/AABEIAMABAAMBIgACEQEDEQH/xAAbAAACAgMBAAAAAAAAAAAAAAAEBQMGAQIHAP/EAD4QAAECBAQDBgQFAgUFAQEAAAECEQADBCEFEjFBUWFxBhMigZGhMrHB8BQjQlLRB2IVcoLh8SQzQ5KyojT/xAAaAQACAwEBAAAAAAAAAAAAAAAEBQECAwAG/8QALBEAAgIBBAEDAwQCAwAAAAAAAQIAEQMEEiExQRMicTJRYQUjgaFC4RQzkf/aAAwDAQACEQMRAD8Ap+O1CULMtZVLOoUIrknHp0tRyrzAHe7w1xKetaMsxHeN8Kwbjq8VYiLbmB5m2SrtZbKTtsf/ACJ9Lj0gidPSR3tMq+6R/EUuNpc4pLpJB5WjVc7AUZgVB5hVVikxSci1EgF/PSGPZ+sYKlktmuD/AHAFoRKU9zvGUraMgxBuTXFTpPZ/txmWiUv/ACvz6xeRUjME8sx5Db1+kcAlTsqgrcF/SLhgnb0yzOXNda15QhItYAjyAHzMF4tR4eVYUOJ0rFMQTIlLmq0SCep2HrCPsbVz5yVTZwZJ+EHU8+kKsLxc4jNQmYkCXLdakj9R/S/IRdcwSGAtBS+47geJAroiZKY0WkGNu8jVUbSOpCtMaZYlKY8ExYcTM8wciNckFGXGikRcGYsvMGKYiXBC0xGRFwZmRB1CNWiYpjVSYuDMyJGRHlCPJWC7R6JudU1aMNGzR4iJkSIiNVCJimNFJibkVICmPEROJVogVNA1PrHFwO5AUnqaFMaERDU4gkaEdOcLJuO8IyOdJf0mjOZMAgc1Yvy+Z5wlqMYFyVDpCeoxdSrCAdRqq4WE4sP3ggrljRRvEBWYbVXZ+cElRAyi+rwoIhP3DypXgz0eKWjKDeMKN46RMR6MvHo6dMRshbF9Y1j0dOjPBsUXJW6FFJPOx6xYT25qkG6UqHQxTgq328SfizuAfL+IsuR16M6gZ0Cj/qahvzJagf7YNkf1Gp1G+ZPURzVM5J1tGqxa1+do1GpcGSRxO4UdYianNLUFDlBKU8Y5r/T2kXMUfzShAPwpN1n6AbmOkLWwtDPC3qJZEFdirTddogmLjWZUxEpXQxeyJYhSJldw4+xxiPPFIx7E56ahQGYAHjseDbQ6wrE1qAQsMePEFm84qmoUttPcyfGexHi1gJcwgTWqnzChBsNW+QiPtHiKie7Rt7Rt2PGSZn1AduZ89RAuq1LX6eOaYcQrc0eJwnuU+L4zruzbRrlgupnlZcxApMMMK7UAMGyGzxImjzRLLlElhBAw8tGrOq9zMKT1AiHjZEpzAdXUKQq9hBcitQE5iW84qMykWDJ9Mg0YJi9aJSfsRQsRxxSibsIsePUyppKitKQ1rufQGKnW4IpICg6n+9IQ5tQcjRkmPasHVWqO5MeTPJNzAikERqVRTewnUITOmJa0DhcaQ0w2hkLbPP7sk/ssPOKFvMtVxr2qx2YVLlKRk4hzfyMVYwbi1fMnTVLnfHobNpbSAoqBNMjbjcxHozGItM5lCXMNKSiO4EBUct1Q1NKpAAFsxYB3jDK3iGadP8jBp2FZQSX5QumS2h8FzLjccdoWYijcgA7t84rjc3Rk58QAtRAY8I9EiUbn5wTApqlD7xcuy2LSCkSJ8tIJsFN6PFOUY3XNLAO7acR58ItjcobkEWJ2bCcJRIS0sBiSXDaQUtUVb+neJzJkpaFuQjQ9dn3iz1AMOMeQFbHExbHBZ9ZlDQmqcXSCxU0F1SC/H2EV5SEqJzcegjHLkIkqvEMm1AUQ5zNodx/tB1KkKylPG/la/wB7RVZuKePu5SX5/wAcIZSJlQl2ShiNCk+uusJ8+Ylr6huLCSOIwrpLm4OunHg/SPSZpTow+9OUA0OPEr7uYkheguG94MqJ4QfEgerxtpswB90xy4z0I5pJiiNjyhhT0hUWsPpCDDKhJvcDlcRYqSpbS/P6w5VrHBgZSFIp0ywSpQgKZjwfwh/lA+LkBGZd20D/ADhHT1wYhr/ftCjWM+7aDcLwqoFmS4/Vuk2D6AdfONaLAkTEJMwAkCz89X49Yk/w9UwuR7Q0EsoDJDn2HWDdFpSq7sg5gufLbUsIpMHlAAlI5P8ASMVYQAWSIhSFC5Vfc8OnKK1XYysTClFyYG1uEj6RU307jyYj7XTUKWmWiWkLNyQANdBGlB2TFjNJcsWTwKgnfr7Qyw7s5MVP72YLAPeGMuYkpTrZIGm+cH1YEwm1D5MVJ194ywqmT3T1D2QkAKBQSUrKfEeHSNMS7KylpYJCTsRDtMwpEwgZgpbpcsWIAuA51ELJ2Jkls6Ar9oDn5wqGTMXsN/cO2Jtoic5xJcxU1Zm/9wqObbxPewtA0dO7bdlpVWhVfRrz5rrQkaEC9tUq4gxzubOC0jNZSQEuzOBo7bjjvHpbBiZ8ZU8wUCJ6mnym14icNzf2gqXTLyEsWUQNNeDRBNSgnpIKQhRBAJOXm2vvDSUc6vEoADQkFvYR7FKafNRLJ+CUnIlLfCkXcnmbwHR1GWyg4gd6bkQ3AxHBjNE3JMaynG2nyELK/wAa20A1iWfXv8AhYqYWVxJAaIxpzc0z5Rt29yFolmyCln34bcozToZSSoWeCMWLLIbgR0Igm+ai+uLgh0gzC8ImT83dpzFAch9o1w6gM4LAUAUJzh9wNRG2E4hMlKPdqCSsZSTsCRFwPvInUeytWe4SJiQg6gABIA0AAHDncw5mpcaj1aOSTTM71kTlzFks4JZ+POLbWT5kmnTLWt1H4r3uzDjBQynb8S4I8wmtzTFsmyBvx6Qm7XHuEJSmxKb7l+sWbCKRpUtczgcgHC5Cjz19opnbdCyQte5YDpAhZ2JJ6lqAHEF7N05LkM76mwi4JWnu3Kg44fSEOBUQXLTw1Y/WGE2nQCoOGAABJIuGdmtCjMdzRxp8ZCCI8bkFs4UCpJe2ohxQJNRTZ0m6bEasenCJKrD0lGZJDEcL3F3gHsUSApv3EEddDDDRVkO0xdrkKG5DRT8q7WL3i74UvOw0Jt5wgmYH+YfnDekRkZtR9+kOMW4Ptixqq47xOUMhSBnJDJtZ/wB5PCF1HhSUBzdW5jJqyTq5+9o2lzTuYLxYAh3HuDvk3ceIRppGpMeTNj2Z9IImUing5S2p+sJqDBmWVH+YsATGCqKlQTZk2aoQKvSyVJU7EBgLP92hbPlMpA7xQBD93LA2bU7DnFkmy1LkupJCUlwopcc7gRTKyrKASnxElbt5MOgAjyv6tjZswbxH+gKhKECKzmVMdlP+72A3EMRXyxlUpCEk/qSLF7F3cgiF0ibJyZlzJaSdgnOr5gAwCgFSZiio5AGSFAAn/bhC84gRzDmyKepmnnVOGVSkyjnfYDMiYg6ONj7iFGN5JkxS0JEsquZYOYBW99AOsBTqxR39PrGqqk5WHhG7bw2rmxE+47dpnqZQBu3+q4HkGeLxImColyKeW73mF2CmTow0AKuPCKXhdCqbMCR1JOwFyfKN5leUqX3ZKQuxL3KRz2B1byirpukK1S24+tUkBGr6El/9vSEDqJDJB6RNhqlVa8iycqRbikCwaL12fUmikqSlAWq57wi5GwPC3CBRjVOLhq5gR7gZRJmUFikg7jQw0VhEgqQkDVy41bTfmfaD+1NeictM1SEuBfJbNwfnA8ntTJRNWtEtP/bRkSdHSPEH1BLk+Q4RVkY/SZJyJXMU9o+yiqZImZnBYMQQQTcPtptrCqdORNmFSjlaXbmpI8I84Y4pjSpy1ZC2bVzZSTcBYNnSbPCj8MQ+YG2x1Z2N/rBaWB7u4Gx54jPslgyKmpTLmLEuUAVzFkt4EhyL/d4P7QzpNTORIoKf8tJyhYBzLPFzomFeKSVKUZpSkSxlT4WYABku2rtruYa9i62oBmopAjvpjAKUQClId8oP6ufKN0N+2VIlno8LpsMQO+UF1ShZCfEU8gNvOCqbs/Mq1pnKRlS+iifUWhz2Z7DSqYd9UrEyeq6io5mfnqYbJ7VU/eFJWi3OwtaCQBVHiWqArwvKAP26fWOf/wBSTkCEMf8AiOnox6nJLKKzwQkr9wGjn39W5qVJllIGrE/yNonI6FSoIuVIN3FvZurSQQDbls45w5o5BCSy2fbIlTjgSRpFEwIqUtkatFtpJFVZKZai9rC3mdBHnMybXNGOsGYFBczVzUypSr6F/bhtCLsxWqM8kA5V6g8o27S0FQhJ71JTfRrW16+UZ7BFJmKQTzT1g/RJtNju4Brcm814l4TM3iKYt43WltYhWQ0epAAiMmeE4ARj/EOEQLl3jUIIjQGZGGfijxiWVO6wMmS4/iNJs1SA7On3H8xJP3kCOKdTxsEklrk9IAoa1Kw75bgXLO/AxPLx1I+AFWXVTWDc9VHZhvAmfV4cIt2heDS5c30CWvE+08mXISFKy+BsgS5sLgBtNY4zXYv3a7IIQTmSD+1QLdbRacXxIz1OUhB2GhHU+ximoqHUUTJbl/EpV3CXZKQ3hT0hDjfFqXYf+Rnl9TTgf3CqTHJeqZClHknfrvAeIVMxaSSnu0jZ7kwur6dKFOgluDs3nvAi6hSyyiw6lvsxVtJsep3/AC96yMLcsdBGig1vlGApjBUmkOQzNk3PyHvGnUH7hsn8qkUdFzlZBxCE/H6lhAaxmCJYT4ku1tST8oIpasFSM1kDKm/BJzK8yfnDjDqr84z1ABRlLWkWtmJyW0OvvFSanASbA5cunmLQVgqDJJGgLeIA7sd4s8wOgnkflHO8NkvNTnJ/MfT9x/m/m0OaPtDMSDJAzqBKQGc2JBt9tCzU6dmbevMa4XXZsbggeYQhOm72I+UJscwzKt/hBD6akbDmYLXULQkrb7GsQ4jjPeybhxppub6waliAPFWETUpnIzh0k5VD+1XhV838obd5LmS1JUcqpRyCY2uoQVJ5gFJ4HLCWTIzqN2GvqW+sF4nPBUiagZStIKhtnHxNyOvnGp5MyHExUUjI/aymUnUONFJPDaGHZ3tUKNBKJCFzSpxMXfKGZkjY+cKp9cCPCGBSAxLsRqRyPCBpCwFJKhmAIJGxANxa99POLKSJ0bVvaOfVK/OmrIP6U2HoItFXhyZFImaELWVCyUuw38ZAdg19IVViKafNlzKaSZCCQlUokqLk+FQJ1SdLcI6BUUUlSkpmzDnVL7sJSWBK7KKQNSdLwv1moKsAevMP02IsCw7lV7L4nPqUzTlT+WApISMgFwG3sznQm0D9qauXUMJUpS1pSSpSfCCAPEdHyjYm8XrCZtHSAyZZALErJv8ACC5UWZgIrtEmQaSsXKV4lBZymyhLHwdbF4XjODkLqpAsV/MPXCRiIbkyiYGtQK1ywykhwNfKL12H7Wrn/iULSkFNNMmWsTkYkMYpXZyeZTryuCQnzOgA3fTlAkyqXKmzcryicyFJ3CVWUkv6Q2KB3II+Is9QpjWj8iWWoxP8XIJbK80IF3IJQpX0Aiv4CSiqALuCXaxgSkqihSSHYKCm2t9WeDBLzVnh8QUoMx2U243vFtvp2B1Uru9QAnu50eqqzLUAvxII+LdLau2o5wYiUghxcHQjRuXGKri6lJQsIm94Jacy0K+IDQ5VpG1nBjXs9XKSgKJeWo8DY8uvDrBv6friy7chv8wfV6XYfaJd6amlkfUvGk2hTsR6wNImpIBFwdwYMEwcxD0OD5i04yPEHVRhoRrxZVPNKZqM8s/CofF0Oxhti3aGRTodXiWdEk/xtFWVRqqEmdPV3cv9IDgq4ADVjpa5gHU6oj24+4VhwDt5vWYyZ5IATKk3SCdeZ5kctOMM1T+6lJJJukZZhHhSFEhJLfqYPwvC+kw1MtPe1KbD/tylBjbQqToG4bbw0pKtWR1IDr+BLDTTNl4bJG8eZ1B9Tl44wE4z7JEqkZiNCHDl3e7nrrFU7TSj3r8QCk+UdBJJACgAQCSw9PO0VvtVIanCwA4cPye/0jDSZguUV5mmoUultK7KClFKLFQsVED06Dj1iCoonF8oGxAG3DLrG1HPK3UiytFD6h+PtEtXOUoDOyQizAAX6De0HscrNzcui4Bj4qv7i2b2dnBCpiUFUtJIKwLW1PSAe/OXLsYvWMKm/hkU0tRJUSABbw6kdIT4D2PTMnLRUTe6QhLlQ0fg5t/xBG4eYmFytqmOANhtBhq1LYA+JTJLftASEj2hvg+CSjiIQg/iJCFgkkMFJ3FvstDvFJEifiKRTyUyUSgQohgFqS9wHa2jjhHMwriSo5FyP/CJedImoWqUlIA7tszj3HlC6pw1VNMFRTqneFRdS0gFlW4klw4LxcZdokKAQxAI3eEQ1r4+Kjt8KZeZXKCb+KlzAEtZR05W84rSahH4RSVfGZzgcPBr62jp9NT/AKUJF9gGHmBFew3sBTzptWJs1aFIW0pKADnUoZgAT8Re2UN1gzSZvULEih4gOpQJQHJlEopwBXmAIUluF3BEbfiEdxkI8YU4PL7f2hkrsqqTWy6WrPcZyjMr48oXobGJO0nZZFPPnSZU4Tu6y6JYlx4g17p3Z4YkgQMAnqIpNMpSkhmzaZjlB/1G0Wjtf+GnyJNRR04kJS8uYAX8YZn42/Vu8exrtLNr6JCVpQDSZUsgM6FAJBPBiA7WvC7A8aRKkz5U1OYLAKQz+LT+ImRFkmsXLYO6Rok3F9W4eUS/41Oz5+8OZmBfQM1uDC0AtHo4op5IllyOooGNqHE5kmWlQIUO8JEtQcOACSeI08O5F4fIw8fhpM5Ssqp8zIAzJAfxKJ4M9oX9jaSVOmplzUFbrTluQALqWTxDD3jpmIdn0VTIMsGXJOUBKlpZh4myJWkageJO2sLs7D1RjA/JP4jLT5siYy27jqcx7U4wibMSmQnJJlAhA4knxK6qLa8BGmPhMxEmoRqtGWYANJsuxP8AqTlV5mLtV/0nlrBMmdMSf2qSmcB1VIOYeaIS0/YpcmamXPUiZLUrwoQs3WB+pByrTbcj5wSGVFFeIFRdjfmUpIuI6PSUtLKqg5BVKkS1KILgZwhJdhZSSpzyVDOs/pVTEFpi5M5nyjxSwRlLeIlX6hdzFKl4fVJqlqluqYHSu6QSPhbKWzaCw4RXKVyjbdcScasnujLtdTikmgoSyJyVpI2Dgaed4g/pvWhRnUywFS5ic2U/uB1HNiPQQ6kUUyfRfh6iUoLH/bWRYjVNw7H9PpFO7G1PdV0p7AqKS/Agi/tFdCeCjdj+/wAzfVOWdWv/AFOlUWECUkhLsbs7wxo6EKSSSxdgPInfyiu412zlSapMrMyUnxqAfUaFos0uplrRZaS7MUl9Q6ej7Q3OUqpAgrojWR4lGxTApLd5NKlLIdKdje1txyjGHTlU572tQpZ/8UslgngS2rhtNIL7UyQashS1AZHlHT4U6HgzH0irIqTPmBKlkhOq2vyDE/KAMjnscSMNHgxmaxVTM76ayZST4UjRShokAn4RuYsWATxM/OJc5ini2XgR1io4hWLnZkyyAJaOLBKRt1P1izdj6US6RDkOTmN91N/EKtaf2b+8Y6cVkjUsJim4fPNA1XSCbTrRzI9R/wARJPU05QfZP1jNEXSvqD6/8wuxkqoPxCnFkgzm+GS2K0nUG/W/8QRMl/CpLAu3K/8Az7wTWSMlXNGxGb1v9TGKwgoSUiwN+TkNHvNC+/EDPK6lduQiG9mlLXnnTNWyp2+7/KJZsr8UoSnIkosoj9TXN+Ae/WCaJIltKFxLRmXv4laD5+0F01LlQECxmHL0BczD8/aEd+Ywag1DqCUWWnQBKlsua5QBqAbJJPJIf/VDeqwA9xLVLP5spyl2bL+pPmS4J3hjRIC2t0toNB7QJimIPUypCbuQT/lTcDzIf1iu48SAN1iRfhqhZcyLkPeYgRumjqB/4Cqz+CYg26EiJKusJmnKbfA/9qbH5Q+w6dmWpeyfCBySA/yjLIqZDbKJqjMgoExCupmpTlRImJmKIYrQQ3F1As38RhWFJWuUkqOSSoTVH9ywRryYQXRVqyuYgFzkWog6P4QL9XiA0M5TIDDM5mPrlNi3k3rGgYDgCpUqb55m9P2WkqPfzB3i5xK/Fdi+ZLMHDO2sUHGSPxc1aVkK70lwogu9w+3WOq4tUhCWFiZc0j/QLe5AjkU/AqgJzqQq9yTxOpiBZhen2hju+0Vms7qdMyJCQoKQUfEGOo4lj8oWqierJJZTve/nEBMHL1FzijUPwjDROXlcjnD9fYAgOJw6FJf2MQdkKbVX3aLXVVLJLQvz53V6Uxrp9KjICwkfYbs8JCjOUQWSoDzNz/6iLV2SmCchU5IBzzFEXAIDsNUrLtwA1ipY9iXcUJSD4pjIHmHV7fOLD/T9RFHLsWvdKlJdjv8ACgnnmMDYlZy2Z/gfEyzELWNZd6oOkZ0FXUJX6BRd+iYp+KzAmuprqyJc5FJmJZjcgLYXFvCNot4qVZPDn6MFj/8AIP8A9RzrtzUlM+SUsFAapGXVQZ0h9/3GNiZXEvulgxLFUy1hMyXqgHOlV1BVgofpIIQmx5xVVVIlYnOYFWYlgAXIISQWDuOTbxaqWhRMk3WgKTcBYQWe5y5i6QeGnrFDxKmMyrWFhK3W35jhJIBv+XfQWbhFVYE8zQCgalqxDEksPCtJcaoWL9VJTHPO0HZ6bLnrmoy5TMKksbi7i38RYBhxlFKhLSgAhwidPNn/AGzEsfWGGJpC0Ecy3rHeocOQbfM5MQyqd05nWTSuYqYsAKUc3I9INw7F1oUgJIBFiTuLEP0aBMRl/mKSLANlHXVvnA/caluAHVWkNfqEWtwal47W1A74OrNlAYg8Xd+LkkxV8Pru7RNAYjKW5KV4X65c0BzKpQGUl8tvv0iGXM1HGIC8UZX4ktLM/MTpcsXvY9Yt08AUykzUqyomAjIQ4CkqYh7ataKlhMt58sf3D2vF0xUfkq/uKD1+L3gXUEeoohmEEY2aF4DWGYhExWuYJJO+Us/XSGeGzHCv8nyaE2CUS5cgIWGUJjtrYpzDSDsEnbf5h82hXnUW237w7GxoXFfamTlnpmDQpKSedyPaFMqbmQsAXN/SH/aKoPckgsWA1SHdrXu3IRV6JwRf40k+sP8A9Hyn09p8RR+pIPUsSwYAospSrqmK242+UPZig7DUJyjlm+I+ghBhE9nJsx8vJuUMpVQ6Qd1m1ttB7B4GMkkk2ZY6NYSkn35RUcMriupqaq5CEnKOfwoH1h1i1TllZBZw1udoFoKVEuR3QF5niO51AH1jNjXE0xcAmMKCnyy0lZc6fJ/pD2ycyRZ3PsAYrwqwqahGqQXV0BL/APz7xPPxbMqY3xMlAGjGZf8AiK9TrJMz2bSfzFnUpGv9xVMP/wBJ9IcCoCVKLaJSH5qUB6+GFuHVTiYds5SPYD5fKBsQqcqZiiSzoHLwkq043ilza5Pi09M2blDqUmWxSA4CVl1E+gDbARVcenJlApQspUbES1tbcKALMeES1GK5UTlqBzThlH6VaNzby6RUe5UtKikWTqXbXSKY8Zd91woFcePcwgFUvMbbe8DERtMllJvYxhBciGoFCKmJZrMunZ9OWUOkMHzEJ4mA8OsgdImpZ7TM2yEqX/6i0JXssTH/ANCCJO2mI554lpPhlBv9R+L6DyjpX9Pkf9MmzEE6M7W1ZBPqoRx6TSzJxUsAkP4lbObs/rHXf6dEGnv+8liQdg3hOlr3EHOBjxhR4icEuxY+Zc5yXSHIPXX/APWf5Rzn+oCCJ8pwR4bOD+4aOB7AecdEMhJHhcdDb/1cRzbtywqEAF8oDhtyrSyUs+t3gcGEYx7pecHGamTlJV4RYLy7cAesc6xFP/XnM48fUux3t9IvuCoCpAJTmsNUhQ05mKBin/8AeQDlD8xsw4/xFE8fElf8oxxSWgBJz5mu1m18zGk+dc9T9YjryCUpK3JIDPz00gOnqs7nmfnFXF0YRpj3Kx2mpwF5uL/yIWUsxZORNyohuoNukWDtQhwOsLcBo88/kEvb0HvDHC/7V/aA6jF+/t+8eYZ2DmVIClLQhLq0BJd7hju8NJ39LUFSZcuayilSiV6eFn+EW1eGXZ2vZS0u2Zj0UPCr2Y+sO+9edKAJSpWdKVPp4XdvKE51eoOoCk8Q8abCmMkic3HY+fS1UvOAUv8AGkukjT7EOKuV3iZaE6pUCovoASfMlmaCqqmnpZE0f9qdZW3iS5A4jQwKusMt2YFQLE6J3Kj0b6QXnYs4I7mOJAqkHqFyKnPMWOCx7SzENCtlvwL+wH1iGjQlMxZlkkAJOY6qK0klR6g+UayZjKO1/qIwKVYH2EurbuZjGZImSxZfxWKblkj9PBV/SK7RAqCORboNoMnVrrnS5hdALpH9xszjQOzwCFCWpScwLG+XR+XLbyhz+n/tnaYs1nvG6ZqJ5fwn4h99N4sOG1eZQUbBLBthsGisUblQHAN/P8RaKeVlAc2F2beKbfEq5EnrZxXNSkefnB+GznnzCNEpZPlYe5hdmCXVuxP8RrS1ATLb9xBJHBNz7tA5Hvmqn9uHYXJKVLB0cueQ+I+bGA6ar+Oaf1zVKHRAt8hGk7EPCtKd2HNkj6t7xGapEuUlBNkjxHqfE7cIsRIEd4ZW/lSg4vMUdf2g/VoUYhiovmX4XBys7kaWF/eAavtVKQogJzpA8LW1v5DjuYV4zjPfKceFKQwSNOf3yivpE9zZG5mmN4rnJb4RYdIiFQ1OADu55liB6QvQgzFsLPBWJSkp+DQADn/cfX5wUmMKAJjnynIb8TXFwXQTrkSDvcCApOo6wwxCjmeHMjLmAV67xrhmHKWVEfoufp56nyid21eZG3dkFfiWWnWUo8QUnqkiATiyUmahRYrQwPXX1EWPDsERLQFrJUs7A2HVtTyikKoVTalSEM+Y9LfKF+ApkZvxGerJQBVNy8djsOQqlnSxdKlMVHc5Q4CeAdn3g3sXWFEsoEqoypUfEkBSRoLoUCNnOW/GEeBdoPw0pWenVkK3K0kFPAAJU21rXht2GxDNPmstSUq8SBny6l2yuxN3NiRZooFcO5PR6mB2gKD3OgJnKAsUK5H8o+hzIJ9I5t25nLNZ4kZWShgcuni0ZZBf7EdDqAojxEKB2WkMeTi49+kc17b06Uz0kIKAU6ZnHhP6Rm0vuB0jsRJPMngHiXTC1J7gPKmFwzhCCLAcS5ik1if+tJJAHB2LgMCWLRY8EzCS92NrJU7j1+QisLAGIAlxqSTZhl6Bj6HnHJ3X4lRxNa2smSpmdajlY5Qw+LRO2b1bpCjB68hxz1Ol/nfYQ77WSXGmj24A/qPAPZucVzswQZ0tJGinPMQRtHpFqlcbEZQCeI67RYXMSBnDpO6QGvsbkgwmweUUTwA/E9BeOgYtWEy1snMwJymwPKKjIWApBYpJlmx1D/dow0uVnxkNCdSF3Kw7kxxDLNWkWIPTTxDyuRFgwvtBmmSCR4kzL8wtJS46OLRQcUr8tQVDX9XM/wC0WCnmSlyUrAyq5btqDzeOyYQu16kY8oybkMsmL46tZMlcspmZwU2sU313430MV3FZ4EvMwVcBj+oLs0MpXaQIlkTJQmEMHJyko2GnOBJM8TLkDUMOgiGbkNOCdqJBLllD2YqawLhIAygX1LRBUVBB6loKq/iH/G0JK2rbK+5iyAubkNSCoJXJdUz+76KgKZMUwD2AYDkS7QVNrQSev1jWqqQQhgHdz5W+xDDHuBAMCyhCpIMNwtIB9ofS60CKeitaPTsUUbJsPeL0agxq5Yq/FksfEH4QB/jiALurZtm+t9oQExiI9IXZlvUoUI4T2gZRITr7NAtbiy5oZTNrpuNIBj0WCKJBckVCZMsNmUXY2H8naJJlwYESYKRNyh4hu5riIozCCUWGp3jerWVITuA/vHu4UUFezgesFYMrxEHhbrEbvMjZ4htTUTV5ApTjKkX1cjZ4KoMRTRJSVJKisknR7aRDNSF3TYjURL2hoguUgulJFg51faBXAJCt0ZqhNEjsQbDu06JC1d2hSkKU5zqu3IC3zixKTLTNVMlpAza8za/LeKpQ4KxBX4lC4QLuxYkngDDHEMTyoKP1JTdtHVw+cZZcal/Z/P5m+Njs9/8AE0RVqq6lIBAlyiCkM4sRcj7tFm/p5LSBMmLILskEh9WJ4sNBodNopnZ1ZSmYrll/9gf4gjD+1ypElKEJBVu+nARfIj0Vxj7f7mSsp9zmdrpyMuoZrXt829/KKJ/UmnCe7UARdQ1sHD6HTTSM9ne0pnoKg6FAsQD9uORjPaKSupQlLpGUu9xsR8IsNdm84FXKqtT8ETfY1WvImOzyQqSPDLJ4kB9Tv3arecIsSUZdZLUGdxpflbR/QQxwmqmSJIHhDPqVDf8At466xWsfxWYZyVWzM4ZzYPfxEl9Y3xjc3EzYleTHvbBaEyjmJKrWGx0zK+QfQaDcVHs4lRqZeXYueg1hxiM0TKUqH6gFF7l3uX3POF3ZutlyyrOWUWAJ4bjltGyE+k1CZMP3FuW/HJZm060hhZx5XEUXDZhz3O2+zReJU9KpZILgja/KxiqYpLyTkkkN08r8fOB9J7QyQnOLIeKsQU81f+YwThlcUuk3SduHSAqlTrUeZ+cZppjGGRW0qLw1ZL/MsMmaA0RHGhKJSxN+MDVc8DKoEEHVvvWAq4Ocw0O8DLiBPuhmTMQPb3HdLixmrQ4YKUxu9oX4uWmNwJ+cew1bd1YA5lOW1Fm+vrA9cp5iusa48YGSh9oM+RmSzIVix6/zHpCQWB0CgfIljEZU8ZSWPWCiLgwMij0ZaMNFZM9Ho9Ho6dPR6PQXh9CZigNtzHSQLklBh+ZKlq+EAtzP+0Q7RYJyAlDAWAivPGN2YQlKIyC2pVJ/uT9XiDD1ZFAn9QtGwzGWSAH6fd4F7hXxcP8Ad/lEIO/mdlbkfEKqZqnzAtEeH4hkWCvxAaZnLHiBGJMwteB5vxRfaCKmIYgx/wD4ogB0hR12yhzc3POEddUlSlPv9IkXN8I6wEsuYzx4wpub5nsVHmHzMtKo/wB4foGf5wFTSEqQVBWUoAcHdydPaJZBP4ZY5/xAaJJCV2OwPr/tHAd/MrdV8S29l56EKmyv1WWDsQw+Tw0qK9V2isUDidLO/dsfS3tDgF4XZcY37oerECp4qJ1hJUzwuozad2oIHN3d/l5w3mTorKqZWcPusn03jbAo5mWVqqM508dypKQwAIHTUffKK1DPOoSyFOCxb74wsaDcK7bgudtxEaUKhk3fkSIiriXSXJ6l4jpXyqAjar+BMQB75ckHHAyYlTkyF82fbTLzfeIhHjG8Em6JrNyL3vEtWsuQ4Id/D8N72HnA0ETEEhJYAGwbfLqW43iKlrMY0obIP2pfzWX+TQvqVeNXWDJK/Eo7O3pYQBO+I9YzT6zNX/6xNGjIJ9I8IygkH70giCz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6" name="AutoShape 6" descr="data:image/jpeg;base64,/9j/4AAQSkZJRgABAQAAAQABAAD/2wCEAAkGBhQSERUUExQWFRUWGB4ZGRgXFxwYHBwaGB0cHRgeHBwZHSYeGhwkHx4cHy8gJCcpLCwtGB4xNTAqNScrLCkBCQoKDgwOGg8PGiwkHyQsMC8pLCwsLCwsKSwsLCwsLCwsLCwsLCwsLCwsLCwsLCwpLCwsKSwsLCwsLCwsLCwsLP/AABEIAMABAAMBIgACEQEDEQH/xAAbAAACAgMBAAAAAAAAAAAAAAAEBQMGAQIHAP/EAD4QAAECBAQDBgQFAgUFAQEAAAECEQADBCEFEjFBUWFxBhMigZGhMrHB8BQjQlLRB2IVcoLh8SQzQ5KyojT/xAAaAQACAwEBAAAAAAAAAAAAAAAEBQECAwAG/8QALBEAAgIBBAEDAwQCAwAAAAAAAQIAEQMEEiExQRMicTJRYQUjgaFC4RQzkf/aAAwDAQACEQMRAD8Ap+O1CULMtZVLOoUIrknHp0tRyrzAHe7w1xKetaMsxHeN8Kwbjq8VYiLbmB5m2SrtZbKTtsf/ACJ9Lj0gidPSR3tMq+6R/EUuNpc4pLpJB5WjVc7AUZgVB5hVVikxSci1EgF/PSGPZ+sYKlktmuD/AHAFoRKU9zvGUraMgxBuTXFTpPZ/txmWiUv/ACvz6xeRUjME8sx5Db1+kcAlTsqgrcF/SLhgnb0yzOXNda15QhItYAjyAHzMF4tR4eVYUOJ0rFMQTIlLmq0SCep2HrCPsbVz5yVTZwZJ+EHU8+kKsLxc4jNQmYkCXLdakj9R/S/IRdcwSGAtBS+47geJAroiZKY0WkGNu8jVUbSOpCtMaZYlKY8ExYcTM8wciNckFGXGikRcGYsvMGKYiXBC0xGRFwZmRB1CNWiYpjVSYuDMyJGRHlCPJWC7R6JudU1aMNGzR4iJkSIiNVCJimNFJibkVICmPEROJVogVNA1PrHFwO5AUnqaFMaERDU4gkaEdOcLJuO8IyOdJf0mjOZMAgc1Yvy+Z5wlqMYFyVDpCeoxdSrCAdRqq4WE4sP3ggrljRRvEBWYbVXZ+cElRAyi+rwoIhP3DypXgz0eKWjKDeMKN46RMR6MvHo6dMRshbF9Y1j0dOjPBsUXJW6FFJPOx6xYT25qkG6UqHQxTgq328SfizuAfL+IsuR16M6gZ0Cj/qahvzJagf7YNkf1Gp1G+ZPURzVM5J1tGqxa1+do1GpcGSRxO4UdYianNLUFDlBKU8Y5r/T2kXMUfzShAPwpN1n6AbmOkLWwtDPC3qJZEFdirTddogmLjWZUxEpXQxeyJYhSJldw4+xxiPPFIx7E56ahQGYAHjseDbQ6wrE1qAQsMePEFm84qmoUttPcyfGexHi1gJcwgTWqnzChBsNW+QiPtHiKie7Rt7Rt2PGSZn1AduZ89RAuq1LX6eOaYcQrc0eJwnuU+L4zruzbRrlgupnlZcxApMMMK7UAMGyGzxImjzRLLlElhBAw8tGrOq9zMKT1AiHjZEpzAdXUKQq9hBcitQE5iW84qMykWDJ9Mg0YJi9aJSfsRQsRxxSibsIsePUyppKitKQ1rufQGKnW4IpICg6n+9IQ5tQcjRkmPasHVWqO5MeTPJNzAikERqVRTewnUITOmJa0DhcaQ0w2hkLbPP7sk/ssPOKFvMtVxr2qx2YVLlKRk4hzfyMVYwbi1fMnTVLnfHobNpbSAoqBNMjbjcxHozGItM5lCXMNKSiO4EBUct1Q1NKpAAFsxYB3jDK3iGadP8jBp2FZQSX5QumS2h8FzLjccdoWYijcgA7t84rjc3Rk58QAtRAY8I9EiUbn5wTApqlD7xcuy2LSCkSJ8tIJsFN6PFOUY3XNLAO7acR58ItjcobkEWJ2bCcJRIS0sBiSXDaQUtUVb+neJzJkpaFuQjQ9dn3iz1AMOMeQFbHExbHBZ9ZlDQmqcXSCxU0F1SC/H2EV5SEqJzcegjHLkIkqvEMm1AUQ5zNodx/tB1KkKylPG/la/wB7RVZuKePu5SX5/wAcIZSJlQl2ShiNCk+uusJ8+Ylr6huLCSOIwrpLm4OunHg/SPSZpTow+9OUA0OPEr7uYkheguG94MqJ4QfEgerxtpswB90xy4z0I5pJiiNjyhhT0hUWsPpCDDKhJvcDlcRYqSpbS/P6w5VrHBgZSFIp0ywSpQgKZjwfwh/lA+LkBGZd20D/ADhHT1wYhr/ftCjWM+7aDcLwqoFmS4/Vuk2D6AdfONaLAkTEJMwAkCz89X49Yk/w9UwuR7Q0EsoDJDn2HWDdFpSq7sg5gufLbUsIpMHlAAlI5P8ASMVYQAWSIhSFC5Vfc8OnKK1XYysTClFyYG1uEj6RU307jyYj7XTUKWmWiWkLNyQANdBGlB2TFjNJcsWTwKgnfr7Qyw7s5MVP72YLAPeGMuYkpTrZIGm+cH1YEwm1D5MVJ194ywqmT3T1D2QkAKBQSUrKfEeHSNMS7KylpYJCTsRDtMwpEwgZgpbpcsWIAuA51ELJ2Jkls6Ar9oDn5wqGTMXsN/cO2Jtoic5xJcxU1Zm/9wqObbxPewtA0dO7bdlpVWhVfRrz5rrQkaEC9tUq4gxzubOC0jNZSQEuzOBo7bjjvHpbBiZ8ZU8wUCJ6mnym14icNzf2gqXTLyEsWUQNNeDRBNSgnpIKQhRBAJOXm2vvDSUc6vEoADQkFvYR7FKafNRLJ+CUnIlLfCkXcnmbwHR1GWyg4gd6bkQ3AxHBjNE3JMaynG2nyELK/wAa20A1iWfXv8AhYqYWVxJAaIxpzc0z5Rt29yFolmyCln34bcozToZSSoWeCMWLLIbgR0Igm+ai+uLgh0gzC8ImT83dpzFAch9o1w6gM4LAUAUJzh9wNRG2E4hMlKPdqCSsZSTsCRFwPvInUeytWe4SJiQg6gABIA0AAHDncw5mpcaj1aOSTTM71kTlzFks4JZ+POLbWT5kmnTLWt1H4r3uzDjBQynb8S4I8wmtzTFsmyBvx6Qm7XHuEJSmxKb7l+sWbCKRpUtczgcgHC5Cjz19opnbdCyQte5YDpAhZ2JJ6lqAHEF7N05LkM76mwi4JWnu3Kg44fSEOBUQXLTw1Y/WGE2nQCoOGAABJIuGdmtCjMdzRxp8ZCCI8bkFs4UCpJe2ohxQJNRTZ0m6bEasenCJKrD0lGZJDEcL3F3gHsUSApv3EEddDDDRVkO0xdrkKG5DRT8q7WL3i74UvOw0Jt5wgmYH+YfnDekRkZtR9+kOMW4Ptixqq47xOUMhSBnJDJtZ/wB5PCF1HhSUBzdW5jJqyTq5+9o2lzTuYLxYAh3HuDvk3ceIRppGpMeTNj2Z9IImUing5S2p+sJqDBmWVH+YsATGCqKlQTZk2aoQKvSyVJU7EBgLP92hbPlMpA7xQBD93LA2bU7DnFkmy1LkupJCUlwopcc7gRTKyrKASnxElbt5MOgAjyv6tjZswbxH+gKhKECKzmVMdlP+72A3EMRXyxlUpCEk/qSLF7F3cgiF0ibJyZlzJaSdgnOr5gAwCgFSZiio5AGSFAAn/bhC84gRzDmyKepmnnVOGVSkyjnfYDMiYg6ONj7iFGN5JkxS0JEsquZYOYBW99AOsBTqxR39PrGqqk5WHhG7bw2rmxE+47dpnqZQBu3+q4HkGeLxImColyKeW73mF2CmTow0AKuPCKXhdCqbMCR1JOwFyfKN5leUqX3ZKQuxL3KRz2B1byirpukK1S24+tUkBGr6El/9vSEDqJDJB6RNhqlVa8iycqRbikCwaL12fUmikqSlAWq57wi5GwPC3CBRjVOLhq5gR7gZRJmUFikg7jQw0VhEgqQkDVy41bTfmfaD+1NeictM1SEuBfJbNwfnA8ntTJRNWtEtP/bRkSdHSPEH1BLk+Q4RVkY/SZJyJXMU9o+yiqZImZnBYMQQQTcPtptrCqdORNmFSjlaXbmpI8I84Y4pjSpy1ZC2bVzZSTcBYNnSbPCj8MQ+YG2x1Z2N/rBaWB7u4Gx54jPslgyKmpTLmLEuUAVzFkt4EhyL/d4P7QzpNTORIoKf8tJyhYBzLPFzomFeKSVKUZpSkSxlT4WYABku2rtruYa9i62oBmopAjvpjAKUQClId8oP6ufKN0N+2VIlno8LpsMQO+UF1ShZCfEU8gNvOCqbs/Mq1pnKRlS+iifUWhz2Z7DSqYd9UrEyeq6io5mfnqYbJ7VU/eFJWi3OwtaCQBVHiWqArwvKAP26fWOf/wBSTkCEMf8AiOnox6nJLKKzwQkr9wGjn39W5qVJllIGrE/yNonI6FSoIuVIN3FvZurSQQDbls45w5o5BCSy2fbIlTjgSRpFEwIqUtkatFtpJFVZKZai9rC3mdBHnMybXNGOsGYFBczVzUypSr6F/bhtCLsxWqM8kA5V6g8o27S0FQhJ71JTfRrW16+UZ7BFJmKQTzT1g/RJtNju4Brcm814l4TM3iKYt43WltYhWQ0epAAiMmeE4ARj/EOEQLl3jUIIjQGZGGfijxiWVO6wMmS4/iNJs1SA7On3H8xJP3kCOKdTxsEklrk9IAoa1Kw75bgXLO/AxPLx1I+AFWXVTWDc9VHZhvAmfV4cIt2heDS5c30CWvE+08mXISFKy+BsgS5sLgBtNY4zXYv3a7IIQTmSD+1QLdbRacXxIz1OUhB2GhHU+ximoqHUUTJbl/EpV3CXZKQ3hT0hDjfFqXYf+Rnl9TTgf3CqTHJeqZClHknfrvAeIVMxaSSnu0jZ7kwur6dKFOgluDs3nvAi6hSyyiw6lvsxVtJsep3/AC96yMLcsdBGig1vlGApjBUmkOQzNk3PyHvGnUH7hsn8qkUdFzlZBxCE/H6lhAaxmCJYT4ku1tST8oIpasFSM1kDKm/BJzK8yfnDjDqr84z1ABRlLWkWtmJyW0OvvFSanASbA5cunmLQVgqDJJGgLeIA7sd4s8wOgnkflHO8NkvNTnJ/MfT9x/m/m0OaPtDMSDJAzqBKQGc2JBt9tCzU6dmbevMa4XXZsbggeYQhOm72I+UJscwzKt/hBD6akbDmYLXULQkrb7GsQ4jjPeybhxppub6waliAPFWETUpnIzh0k5VD+1XhV838obd5LmS1JUcqpRyCY2uoQVJ5gFJ4HLCWTIzqN2GvqW+sF4nPBUiagZStIKhtnHxNyOvnGp5MyHExUUjI/aymUnUONFJPDaGHZ3tUKNBKJCFzSpxMXfKGZkjY+cKp9cCPCGBSAxLsRqRyPCBpCwFJKhmAIJGxANxa99POLKSJ0bVvaOfVK/OmrIP6U2HoItFXhyZFImaELWVCyUuw38ZAdg19IVViKafNlzKaSZCCQlUokqLk+FQJ1SdLcI6BUUUlSkpmzDnVL7sJSWBK7KKQNSdLwv1moKsAevMP02IsCw7lV7L4nPqUzTlT+WApISMgFwG3sznQm0D9qauXUMJUpS1pSSpSfCCAPEdHyjYm8XrCZtHSAyZZALErJv8ACC5UWZgIrtEmQaSsXKV4lBZymyhLHwdbF4XjODkLqpAsV/MPXCRiIbkyiYGtQK1ywykhwNfKL12H7Wrn/iULSkFNNMmWsTkYkMYpXZyeZTryuCQnzOgA3fTlAkyqXKmzcryicyFJ3CVWUkv6Q2KB3II+Is9QpjWj8iWWoxP8XIJbK80IF3IJQpX0Aiv4CSiqALuCXaxgSkqihSSHYKCm2t9WeDBLzVnh8QUoMx2U243vFtvp2B1Uru9QAnu50eqqzLUAvxII+LdLau2o5wYiUghxcHQjRuXGKri6lJQsIm94Jacy0K+IDQ5VpG1nBjXs9XKSgKJeWo8DY8uvDrBv6friy7chv8wfV6XYfaJd6amlkfUvGk2hTsR6wNImpIBFwdwYMEwcxD0OD5i04yPEHVRhoRrxZVPNKZqM8s/CofF0Oxhti3aGRTodXiWdEk/xtFWVRqqEmdPV3cv9IDgq4ADVjpa5gHU6oj24+4VhwDt5vWYyZ5IATKk3SCdeZ5kctOMM1T+6lJJJukZZhHhSFEhJLfqYPwvC+kw1MtPe1KbD/tylBjbQqToG4bbw0pKtWR1IDr+BLDTTNl4bJG8eZ1B9Tl44wE4z7JEqkZiNCHDl3e7nrrFU7TSj3r8QCk+UdBJJACgAQCSw9PO0VvtVIanCwA4cPye/0jDSZguUV5mmoUultK7KClFKLFQsVED06Dj1iCoonF8oGxAG3DLrG1HPK3UiytFD6h+PtEtXOUoDOyQizAAX6De0HscrNzcui4Bj4qv7i2b2dnBCpiUFUtJIKwLW1PSAe/OXLsYvWMKm/hkU0tRJUSABbw6kdIT4D2PTMnLRUTe6QhLlQ0fg5t/xBG4eYmFytqmOANhtBhq1LYA+JTJLftASEj2hvg+CSjiIQg/iJCFgkkMFJ3FvstDvFJEifiKRTyUyUSgQohgFqS9wHa2jjhHMwriSo5FyP/CJedImoWqUlIA7tszj3HlC6pw1VNMFRTqneFRdS0gFlW4klw4LxcZdokKAQxAI3eEQ1r4+Kjt8KZeZXKCb+KlzAEtZR05W84rSahH4RSVfGZzgcPBr62jp9NT/AKUJF9gGHmBFew3sBTzptWJs1aFIW0pKADnUoZgAT8Re2UN1gzSZvULEih4gOpQJQHJlEopwBXmAIUluF3BEbfiEdxkI8YU4PL7f2hkrsqqTWy6WrPcZyjMr48oXobGJO0nZZFPPnSZU4Tu6y6JYlx4g17p3Z4YkgQMAnqIpNMpSkhmzaZjlB/1G0Wjtf+GnyJNRR04kJS8uYAX8YZn42/Vu8exrtLNr6JCVpQDSZUsgM6FAJBPBiA7WvC7A8aRKkz5U1OYLAKQz+LT+ImRFkmsXLYO6Rok3F9W4eUS/41Oz5+8OZmBfQM1uDC0AtHo4op5IllyOooGNqHE5kmWlQIUO8JEtQcOACSeI08O5F4fIw8fhpM5Ssqp8zIAzJAfxKJ4M9oX9jaSVOmplzUFbrTluQALqWTxDD3jpmIdn0VTIMsGXJOUBKlpZh4myJWkageJO2sLs7D1RjA/JP4jLT5siYy27jqcx7U4wibMSmQnJJlAhA4knxK6qLa8BGmPhMxEmoRqtGWYANJsuxP8AqTlV5mLtV/0nlrBMmdMSf2qSmcB1VIOYeaIS0/YpcmamXPUiZLUrwoQs3WB+pByrTbcj5wSGVFFeIFRdjfmUpIuI6PSUtLKqg5BVKkS1KILgZwhJdhZSSpzyVDOs/pVTEFpi5M5nyjxSwRlLeIlX6hdzFKl4fVJqlqluqYHSu6QSPhbKWzaCw4RXKVyjbdcScasnujLtdTikmgoSyJyVpI2Dgaed4g/pvWhRnUywFS5ic2U/uB1HNiPQQ6kUUyfRfh6iUoLH/bWRYjVNw7H9PpFO7G1PdV0p7AqKS/Agi/tFdCeCjdj+/wAzfVOWdWv/AFOlUWECUkhLsbs7wxo6EKSSSxdgPInfyiu412zlSapMrMyUnxqAfUaFos0uplrRZaS7MUl9Q6ej7Q3OUqpAgrojWR4lGxTApLd5NKlLIdKdje1txyjGHTlU572tQpZ/8UslgngS2rhtNIL7UyQashS1AZHlHT4U6HgzH0irIqTPmBKlkhOq2vyDE/KAMjnscSMNHgxmaxVTM76ayZST4UjRShokAn4RuYsWATxM/OJc5ini2XgR1io4hWLnZkyyAJaOLBKRt1P1izdj6US6RDkOTmN91N/EKtaf2b+8Y6cVkjUsJim4fPNA1XSCbTrRzI9R/wARJPU05QfZP1jNEXSvqD6/8wuxkqoPxCnFkgzm+GS2K0nUG/W/8QRMl/CpLAu3K/8Az7wTWSMlXNGxGb1v9TGKwgoSUiwN+TkNHvNC+/EDPK6lduQiG9mlLXnnTNWyp2+7/KJZsr8UoSnIkosoj9TXN+Ae/WCaJIltKFxLRmXv4laD5+0F01LlQECxmHL0BczD8/aEd+Ywag1DqCUWWnQBKlsua5QBqAbJJPJIf/VDeqwA9xLVLP5spyl2bL+pPmS4J3hjRIC2t0toNB7QJimIPUypCbuQT/lTcDzIf1iu48SAN1iRfhqhZcyLkPeYgRumjqB/4Cqz+CYg26EiJKusJmnKbfA/9qbH5Q+w6dmWpeyfCBySA/yjLIqZDbKJqjMgoExCupmpTlRImJmKIYrQQ3F1As38RhWFJWuUkqOSSoTVH9ywRryYQXRVqyuYgFzkWog6P4QL9XiA0M5TIDDM5mPrlNi3k3rGgYDgCpUqb55m9P2WkqPfzB3i5xK/Fdi+ZLMHDO2sUHGSPxc1aVkK70lwogu9w+3WOq4tUhCWFiZc0j/QLe5AjkU/AqgJzqQq9yTxOpiBZhen2hju+0Vms7qdMyJCQoKQUfEGOo4lj8oWqierJJZTve/nEBMHL1FzijUPwjDROXlcjnD9fYAgOJw6FJf2MQdkKbVX3aLXVVLJLQvz53V6Uxrp9KjICwkfYbs8JCjOUQWSoDzNz/6iLV2SmCchU5IBzzFEXAIDsNUrLtwA1ipY9iXcUJSD4pjIHmHV7fOLD/T9RFHLsWvdKlJdjv8ACgnnmMDYlZy2Z/gfEyzELWNZd6oOkZ0FXUJX6BRd+iYp+KzAmuprqyJc5FJmJZjcgLYXFvCNot4qVZPDn6MFj/8AIP8A9RzrtzUlM+SUsFAapGXVQZ0h9/3GNiZXEvulgxLFUy1hMyXqgHOlV1BVgofpIIQmx5xVVVIlYnOYFWYlgAXIISQWDuOTbxaqWhRMk3WgKTcBYQWe5y5i6QeGnrFDxKmMyrWFhK3W35jhJIBv+XfQWbhFVYE8zQCgalqxDEksPCtJcaoWL9VJTHPO0HZ6bLnrmoy5TMKksbi7i38RYBhxlFKhLSgAhwidPNn/AGzEsfWGGJpC0Ecy3rHeocOQbfM5MQyqd05nWTSuYqYsAKUc3I9INw7F1oUgJIBFiTuLEP0aBMRl/mKSLANlHXVvnA/caluAHVWkNfqEWtwal47W1A74OrNlAYg8Xd+LkkxV8Pru7RNAYjKW5KV4X65c0BzKpQGUl8tvv0iGXM1HGIC8UZX4ktLM/MTpcsXvY9Yt08AUykzUqyomAjIQ4CkqYh7ataKlhMt58sf3D2vF0xUfkq/uKD1+L3gXUEeoohmEEY2aF4DWGYhExWuYJJO+Us/XSGeGzHCv8nyaE2CUS5cgIWGUJjtrYpzDSDsEnbf5h82hXnUW237w7GxoXFfamTlnpmDQpKSedyPaFMqbmQsAXN/SH/aKoPckgsWA1SHdrXu3IRV6JwRf40k+sP8A9Hyn09p8RR+pIPUsSwYAospSrqmK242+UPZig7DUJyjlm+I+ghBhE9nJsx8vJuUMpVQ6Qd1m1ttB7B4GMkkk2ZY6NYSkn35RUcMriupqaq5CEnKOfwoH1h1i1TllZBZw1udoFoKVEuR3QF5niO51AH1jNjXE0xcAmMKCnyy0lZc6fJ/pD2ycyRZ3PsAYrwqwqahGqQXV0BL/APz7xPPxbMqY3xMlAGjGZf8AiK9TrJMz2bSfzFnUpGv9xVMP/wBJ9IcCoCVKLaJSH5qUB6+GFuHVTiYds5SPYD5fKBsQqcqZiiSzoHLwkq043ilza5Pi09M2blDqUmWxSA4CVl1E+gDbARVcenJlApQspUbES1tbcKALMeES1GK5UTlqBzThlH6VaNzby6RUe5UtKikWTqXbXSKY8Zd91woFcePcwgFUvMbbe8DERtMllJvYxhBciGoFCKmJZrMunZ9OWUOkMHzEJ4mA8OsgdImpZ7TM2yEqX/6i0JXssTH/ANCCJO2mI554lpPhlBv9R+L6DyjpX9Pkf9MmzEE6M7W1ZBPqoRx6TSzJxUsAkP4lbObs/rHXf6dEGnv+8liQdg3hOlr3EHOBjxhR4icEuxY+Zc5yXSHIPXX/APWf5Rzn+oCCJ8pwR4bOD+4aOB7AecdEMhJHhcdDb/1cRzbtywqEAF8oDhtyrSyUs+t3gcGEYx7pecHGamTlJV4RYLy7cAesc6xFP/XnM48fUux3t9IvuCoCpAJTmsNUhQ05mKBin/8AeQDlD8xsw4/xFE8fElf8oxxSWgBJz5mu1m18zGk+dc9T9YjryCUpK3JIDPz00gOnqs7nmfnFXF0YRpj3Kx2mpwF5uL/yIWUsxZORNyohuoNukWDtQhwOsLcBo88/kEvb0HvDHC/7V/aA6jF+/t+8eYZ2DmVIClLQhLq0BJd7hju8NJ39LUFSZcuayilSiV6eFn+EW1eGXZ2vZS0u2Zj0UPCr2Y+sO+9edKAJSpWdKVPp4XdvKE51eoOoCk8Q8abCmMkic3HY+fS1UvOAUv8AGkukjT7EOKuV3iZaE6pUCovoASfMlmaCqqmnpZE0f9qdZW3iS5A4jQwKusMt2YFQLE6J3Kj0b6QXnYs4I7mOJAqkHqFyKnPMWOCx7SzENCtlvwL+wH1iGjQlMxZlkkAJOY6qK0klR6g+UayZjKO1/qIwKVYH2EurbuZjGZImSxZfxWKblkj9PBV/SK7RAqCORboNoMnVrrnS5hdALpH9xszjQOzwCFCWpScwLG+XR+XLbyhz+n/tnaYs1nvG6ZqJ5fwn4h99N4sOG1eZQUbBLBthsGisUblQHAN/P8RaKeVlAc2F2beKbfEq5EnrZxXNSkefnB+GznnzCNEpZPlYe5hdmCXVuxP8RrS1ATLb9xBJHBNz7tA5Hvmqn9uHYXJKVLB0cueQ+I+bGA6ar+Oaf1zVKHRAt8hGk7EPCtKd2HNkj6t7xGapEuUlBNkjxHqfE7cIsRIEd4ZW/lSg4vMUdf2g/VoUYhiovmX4XBys7kaWF/eAavtVKQogJzpA8LW1v5DjuYV4zjPfKceFKQwSNOf3yivpE9zZG5mmN4rnJb4RYdIiFQ1OADu55liB6QvQgzFsLPBWJSkp+DQADn/cfX5wUmMKAJjnynIb8TXFwXQTrkSDvcCApOo6wwxCjmeHMjLmAV67xrhmHKWVEfoufp56nyid21eZG3dkFfiWWnWUo8QUnqkiATiyUmahRYrQwPXX1EWPDsERLQFrJUs7A2HVtTyikKoVTalSEM+Y9LfKF+ApkZvxGerJQBVNy8djsOQqlnSxdKlMVHc5Q4CeAdn3g3sXWFEsoEqoypUfEkBSRoLoUCNnOW/GEeBdoPw0pWenVkK3K0kFPAAJU21rXht2GxDNPmstSUq8SBny6l2yuxN3NiRZooFcO5PR6mB2gKD3OgJnKAsUK5H8o+hzIJ9I5t25nLNZ4kZWShgcuni0ZZBf7EdDqAojxEKB2WkMeTi49+kc17b06Uz0kIKAU6ZnHhP6Rm0vuB0jsRJPMngHiXTC1J7gPKmFwzhCCLAcS5ik1if+tJJAHB2LgMCWLRY8EzCS92NrJU7j1+QisLAGIAlxqSTZhl6Bj6HnHJ3X4lRxNa2smSpmdajlY5Qw+LRO2b1bpCjB68hxz1Ol/nfYQ77WSXGmj24A/qPAPZucVzswQZ0tJGinPMQRtHpFqlcbEZQCeI67RYXMSBnDpO6QGvsbkgwmweUUTwA/E9BeOgYtWEy1snMwJymwPKKjIWApBYpJlmx1D/dow0uVnxkNCdSF3Kw7kxxDLNWkWIPTTxDyuRFgwvtBmmSCR4kzL8wtJS46OLRQcUr8tQVDX9XM/wC0WCnmSlyUrAyq5btqDzeOyYQu16kY8oybkMsmL46tZMlcspmZwU2sU313430MV3FZ4EvMwVcBj+oLs0MpXaQIlkTJQmEMHJyko2GnOBJM8TLkDUMOgiGbkNOCdqJBLllD2YqawLhIAygX1LRBUVBB6loKq/iH/G0JK2rbK+5iyAubkNSCoJXJdUz+76KgKZMUwD2AYDkS7QVNrQSev1jWqqQQhgHdz5W+xDDHuBAMCyhCpIMNwtIB9ofS60CKeitaPTsUUbJsPeL0agxq5Yq/FksfEH4QB/jiALurZtm+t9oQExiI9IXZlvUoUI4T2gZRITr7NAtbiy5oZTNrpuNIBj0WCKJBckVCZMsNmUXY2H8naJJlwYESYKRNyh4hu5riIozCCUWGp3jerWVITuA/vHu4UUFezgesFYMrxEHhbrEbvMjZ4htTUTV5ApTjKkX1cjZ4KoMRTRJSVJKisknR7aRDNSF3TYjURL2hoguUgulJFg51faBXAJCt0ZqhNEjsQbDu06JC1d2hSkKU5zqu3IC3zixKTLTNVMlpAza8za/LeKpQ4KxBX4lC4QLuxYkngDDHEMTyoKP1JTdtHVw+cZZcal/Z/P5m+Njs9/8AE0RVqq6lIBAlyiCkM4sRcj7tFm/p5LSBMmLILskEh9WJ4sNBodNopnZ1ZSmYrll/9gf4gjD+1ypElKEJBVu+nARfIj0Vxj7f7mSsp9zmdrpyMuoZrXt829/KKJ/UmnCe7UARdQ1sHD6HTTSM9ne0pnoKg6FAsQD9uORjPaKSupQlLpGUu9xsR8IsNdm84FXKqtT8ETfY1WvImOzyQqSPDLJ4kB9Tv3arecIsSUZdZLUGdxpflbR/QQxwmqmSJIHhDPqVDf8At466xWsfxWYZyVWzM4ZzYPfxEl9Y3xjc3EzYleTHvbBaEyjmJKrWGx0zK+QfQaDcVHs4lRqZeXYueg1hxiM0TKUqH6gFF7l3uX3POF3ZutlyyrOWUWAJ4bjltGyE+k1CZMP3FuW/HJZm060hhZx5XEUXDZhz3O2+zReJU9KpZILgja/KxiqYpLyTkkkN08r8fOB9J7QyQnOLIeKsQU81f+YwThlcUuk3SduHSAqlTrUeZ+cZppjGGRW0qLw1ZL/MsMmaA0RHGhKJSxN+MDVc8DKoEEHVvvWAq4Ocw0O8DLiBPuhmTMQPb3HdLixmrQ4YKUxu9oX4uWmNwJ+cew1bd1YA5lOW1Fm+vrA9cp5iusa48YGSh9oM+RmSzIVix6/zHpCQWB0CgfIljEZU8ZSWPWCiLgwMij0ZaMNFZM9Ho9Ho6dPR6PQXh9CZigNtzHSQLklBh+ZKlq+EAtzP+0Q7RYJyAlDAWAivPGN2YQlKIyC2pVJ/uT9XiDD1ZFAn9QtGwzGWSAH6fd4F7hXxcP8Ad/lEIO/mdlbkfEKqZqnzAtEeH4hkWCvxAaZnLHiBGJMwteB5vxRfaCKmIYgx/wD4ogB0hR12yhzc3POEddUlSlPv9IkXN8I6wEsuYzx4wpub5nsVHmHzMtKo/wB4foGf5wFTSEqQVBWUoAcHdydPaJZBP4ZY5/xAaJJCV2OwPr/tHAd/MrdV8S29l56EKmyv1WWDsQw+Tw0qK9V2isUDidLO/dsfS3tDgF4XZcY37oerECp4qJ1hJUzwuozad2oIHN3d/l5w3mTorKqZWcPusn03jbAo5mWVqqM508dypKQwAIHTUffKK1DPOoSyFOCxb74wsaDcK7bgudtxEaUKhk3fkSIiriXSXJ6l4jpXyqAjar+BMQB75ckHHAyYlTkyF82fbTLzfeIhHjG8Em6JrNyL3vEtWsuQ4Id/D8N72HnA0ETEEhJYAGwbfLqW43iKlrMY0obIP2pfzWX+TQvqVeNXWDJK/Eo7O3pYQBO+I9YzT6zNX/6xNGjIJ9I8IygkH70giCz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Picture 6" descr="amazon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772816"/>
            <a:ext cx="4225925" cy="38592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amazon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48680"/>
            <a:ext cx="3576637" cy="568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427984" y="560388"/>
            <a:ext cx="4484687" cy="6297612"/>
          </a:xfrm>
          <a:prstGeom prst="rect">
            <a:avLst/>
          </a:prstGeom>
        </p:spPr>
        <p:txBody>
          <a:bodyPr/>
          <a:lstStyle/>
          <a:p>
            <a:pPr marL="342900" marR="0" lvl="0" indent="-342900" algn="just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Для рыбной ловли сооружались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лодки из древесной коры и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долблёнки-однодеревки. Плели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сети, сачки, верши и другие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снасти. Рыбу били острогой,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стреляли в неё из луков.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0" lang="ru-RU" altLang="ja-JP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Индейцам тропических лесов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Южной Америки человечество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также обязано открытием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лечебных свойств коры хинного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дерева и рвотного корня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ипекакуаны. 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60648"/>
            <a:ext cx="88559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Но уже в 16 веке большинство индейцев было истреблено или погибло от европейских болезней. Уже в первой четверти 16 века начинается ввоз в Латинскую Америку рабов из Африки. Происходило также постоянное переселение в «свои» колонии испанцев, португальцев, англичан, французов и голландцев. Постепенно возникли специфические группы потомков испанцев и португальцев, более всего известных под испанских наименованием «креолы».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3" descr="C:\Documents and Settings\User\Рабочий стол\fimg994001_16_Naselenie_Latinskoy_Amerik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754889"/>
            <a:ext cx="7200800" cy="38326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2" descr="data:image/jpeg;base64,/9j/4AAQSkZJRgABAQAAAQABAAD/2wCEAAkGBhQSERUUEBQUFBUUFBcVFRcUGBgVGBgWFxUXGBcYFRgXHSYeGRwjGhYWHy8gJCcpLCwsFx4xNTAqNSYrLCoBCQoKDgwOFw8PGiwkHx8pKSksLCwtLCksKSwpLCkpKSwsKSwpLCwsKSksKSwpLCksKSwsLCwsLCksLCkpKSwsKf/AABEIAKgBLAMBIgACEQEDEQH/xAAcAAACAgMBAQAAAAAAAAAAAAAABgQHAQIFAwj/xABFEAACAQIDBQMIBwUHBAMAAAABAgMAEQQSIQUGEzFBIlFhBxQyU3GBkZMVIzNCUnPSobGywdMkcoKSotHhFkNiszRFg//EABkBAQADAQEAAAAAAAAAAAAAAAABAgMEBf/EACgRAQADAAEDBAAGAwAAAAAAAAABAhEDEiExBBNBYRRCUVJioSKRwf/aAAwDAQACEQMRAD8Au+9F6XsbtKGOZYSGMki5kUHVhms1rsOQBYnuqE+88ITPwpspTiQnQcZAUUmO79nWRPTy3Bvy1rkj1O/llbDfWL0nHeiPMiLh5WdswZBJCChRlVrl5grasPQLc63berCgE9rTznML6r5tKIpMwzaXY6eFT78/tkw30UrvtyHMyRI8zh8gWIg5rIkjEMXCgKrrzI1Nq8Id5InmSKOGR86oxfPGgQOWADJJKJCQUa4VW5U/Efxkw3XovS3idsQJIY2vmEsMVs2pabLlIGa+UZhc+BryG8EFpezJeKRYgNbyM78NDH2tQZAyAmwup6a1H4j+MmGqsXpQxm8aRtHGcNPxJQ7BC8SFVjaNWJaSZUIvItsrG9/A1piN6okabPDMFhjnkz5kyuMOQJVT6zMCCwHaAHjU+/P7Z/ow53opPg3nhP2sTwkxyyKHkjYFYuFms0UrLc8UAAm/ZbpYnaPejDGRY7OHabghdb382TEFvS0UJIgv3m1Pfn9smG4mgGlDZW2UxeGeaOKSNeFnQs8bEhkLKbRSMV0sbNY68qb1Fa8fJ1728IxmiiitUMNUODGsyhhHowBHaHI1NpC3mwsrnBZRMYRBNxOE2IXt/wBn4WbzZ1c6cW1zbn4UDn5y/q/9Qo85f1f+oUgYjCYkYmVolxVmOIF88+XhmB+EcsjGPRwlsgD3trbMDKi2FiIRGs7TyYdi7MkEuIaWNskAjXiluMyZ1nc66F1FsooHXzh/V/6hWsmMZRdksO8uoHxpKXZWJcLLL5zxkOBygSyKLcZePnjjcROwQnMbHrbpUbB4XEJESsc8kzSxZlkfElWXi9vNxmMYWxBIQAWB8BQPyY1iLhLgi4IZbEeBrbzl/V/6hSPsrATrGq43zuTI8/DaBnRs4xc+VnCMBlMRiKK10AuLcq9cbFjF4zBZpG4hbDqrFdFxKFlc3t20IseQVWGmtwc/OH9X/qFaSYthYlLAsq3zA+kwUae0ikLG7NxXEAxBxMiiSdmaNsQg7XAKhRhnVsovKqgkjTXXWnzGfZj8yH/2pQTRWaKKArBNZrl7yE8A2JHbTkSD6Y6ig6d6zeq5l2yFnWEtLmZC2bM2Uc7KTf0iFYjwU+FQF3ziIlKmc8IE27a57JG/YZiF5SLoSNDflQWrei9VXJvfGiM0nGTKjsyliWBQqCvYYhjdhyJFSY94kYuA0n1YYyHOewAL3btddbDnpQWXei9VjFvMhVCzSoZEkazsy5TEVDI12sGu2g62NbYbeFX9Ey/aRx6s3pSRJKv3uWV1996CzL1rnqtsJvEkqQOjyET2yjOSVzRtIA4DaaL8act2STG9yTaQgXJOmRD19poIuOwEUsgkbjBlChSI5BbK4e47HXVT3gkdahf9M4fLkbzhkCGONGSRljjLIxVQU1ByKO1c2Fr04ViuWPTxHiZW0qYvYULvG6cWLhKVURwdmxYMdHiIBuBqLVGXdnCsGskupxKseE9284l4kuY8PUZgLdwp0NRsByf8x/4qn2PuUaXn2FDmLxceFy+cNFE65bxrGwA4ZBBCKTcHUXrSDd6FJVkjM6lFRbcJmuELEZmeMvclmuQRzptrV3trT2PuTS1i9jQSO0jLLnMkUobgvdWhy5QpMdwOyLiosW6eFQDIs6HKqlgk2YskgkRyShuyuCw6XZtNabuKLXuLd99PjWymn4eP1k0o4nd6N3jkaTEmSMOudoi5KyMjMCGiKjWNbWAtbxNaTbAw7KYnOIYyR4pWJjckjEOhlJ7Fr3tbSwGlqcqiy/bp+XJ/FFU+x9yaWU3Zg04nGktHLGueAgKs3DzWCRAXHCFja+p11rfDbt4dJGkUT52kSQkxyc44OAotk0GXX2+6m2io9n7k0pbM2MmFwzQwmd14XDQNCQeyhVRdYlueWrX5U2qaCKBWlOPo37JlmiiitUClDaO0pkOFigdYw+DxEzFk4hJgGHCgAkWB4rX9lNzGoEGCdVVbxHKuUEoSbWAP3+thQJUe+WJM2IFwEhjVgQIMtzgI5+1mlEpOdz6KEWtrztmfeXHRiMOp+taTIQsCO0axQm5WWZY1tI8i+lcgA2505nZpve0F7WvwtbWta+blbStpsAz2D8FgOQaMm3su1BwMNt12ka+IgXI8kfAKAytkhLghuJozACX0SMn+aubsnenESxQXlVJJ5EUBlgY5eC8rFFhle4Nh6ViADcU24uB1UsDFcLa/DPLu9Ll4VtFs0qbqIFPeIrH9jUCdsze3EyuoYgLwIpGZVhCZmg4huHlEuraDKjDlrzr02XvrO8gE8fAXh4FjxDH2vOGnEjgxyMAp4a2BIIsbjWm07M1BtBcCwPC1AHKxzVs+ALCzcEjQWMROg5D0unSgTo/KGY2VpV4kROOzGIxgqmGxnCSQB3BccO1wgZiToNbUw7M2i02GzuQT50UFhbsx43IvvyqL+NR8c2GwMYaZ8JAgdmXOlu27F2KXfmWJNh31y8P5RMFLZRiEVc6tcwyICVcN6RNhcjme+9RMxAe6K8MNjFkAKMrA9VII+Ir3qQVzN4Yi0JCgscyGw1NgwJrp1gigribdIPIZWhmMmdXDWNxlAUKo5BStwdPvt31Hj3DRRKBDPaW4IbOwAKopCq1wOyij2actKtC1FBW+K3RWRlJgkXJHJGoVLKolADMBa2a3I+JrSfc4Ne8c9muHAXR1YqSji2o7Ptszd9WXXhi8Wkal5GVFHNmNgPeaCuIt00ztaGWwzjKVzKDKseYgNex7APtLHrWh3MkVg0XnC/WwyFSgZSYkSM6WBuY0tztc3tXeg302ek0shxykSlLISciFRlJTTrpfpp7aZ9mbWixCZ4JElS9syEMLjmLjr4VOTHwiLRPiVc7M3GEBQrHOTEFCXUCyqrKAcqjNo51OvjT3u5GyxvnUreQkBhY2yIL/ABBrrWrGSoS2rBas0tbfbFnFQHDq3Cis0tnVRJnbKVykEvlTM3NdSvPlQMZN652zMLJHxOK+fPKzp2QuVGsQptzIN9aTYmxkmGaJ1xa4hNnqVOYIXxKFgSGBykkkc9D7K9do7Pxaz4gRecFQirh2zyML8BQSx4gDdvNfMLk9eVA+Zqo/yubdxE+NfBxZ+HEikRpftswuWex1ABsAdBz9jpJg9o53AaS1sOzuCLM6Yl+KIVLEorxFCR91UtqSTS9vwVi2nNNFlduBEri9srAuLHTQlcprLmv0V1tw067Yqp0xC/Vtx8o5Rkvkvy9G5W9Wd5E9tT+cSYWVn4YhMqJJclSJEU5S2oWz8uWnKl36UvGZeHpntzB7rm97W1FOnk6nV8asjhUfzaSNQLnN9YjHWw1AX9tc3H6i1rxEw6eX01a02JWneudicLIcTFIsgWNI5FePKCWZmQqQ3MAZTf3eNJWEw+1FNyZHsmIEYduyZJtYjL/4xnTwFbPg9otljKODEv2pZZCck4KhCbEyPC+VnsLZH7xXc4FjBqzSpuvhMUuLnbEM7ROt4sxJseNN925CHh8LRQBa3W9NdAUUUUBRRWkkltTYDxoN6K8fOB3jnbn17qPOVvYMpI5i+vvHSg9qK8POh+JeV+fQ9fZWRiRp2l15ajW5sLe+g89puBE5JA066dakhr8qh7SwMeJjeCZQ8brldT1B9mo9tS1SwsOVBmsE1msGg+c9txvtDHStOxuJpEUc8saPlVR3ad3W9NOz9zojlEjPoRaygHTkL6ju6Vw8bgpRiJ5FaMsZpS1xl1zG9166g8q7eBxGMbDJNEsdxIUdSpy6WCm2a9jpXLa2/Lo46xXzDqbFl+j9qpBGxaHFtazdG4bvcW05rb/F4VaN6r7Z+FaXaeGlkVFdIHLrzsT2VZe64v7j41YNq14p/wAWN4yQKzWBWa1VFFFFBqRVM+VPabSbRXDSMVhiiV8q/eZ73uDoToOfLXvq5zVG+U5A20pTGxVxHErZhYZgC3ZPXssvvBqazilo0tzbDi5LJJ77HX2WtXrsnbcuy2aSCY5LhpIyARIFI08DluL+I7qiHZsoR2MpOi9xsSdf2VHOEIK8V8yh0vazNkDqWso5nLew77Vatp+bai1Y/LXH1FEbqD3gVvWsbXAPeL1tVGgooooMWrBratTQYNVj5Q9mSYeY4hNY5iFYfhe1r+whQfaKs4m1I+/29eE83eEusjsQoEfaKnMO0SNBbnWPPSL0ltwXml4lX8cpEOQrGc2fmbWzFTqO+4pn8mOznknaZ/RgBjX+81v3AH40mYqRQASrFgR2gwykdNLc/b3U9eTje/CxxPHLIsbGUsC2ga4UXvyGotXnempt9l6fqr5x9llVkV5wzK4DIQynkVIIPsIr0Feu8ZtRRRQFFFFAVz9t4RpsPLGls0kToL3AuykC9he2te+0oi0Mir6TRsq+0qQP20nJulJHcJGrxmRXMJmdAT5skZa4vykVjblrmGtB5xbiSq7OxhxGZ2ZkmL5GaSHDIZCMps6NA4UDkr8wb164rcqXjSSwGGOSRMWhexzf2h8Nw2NhdyiRSaE9VF7EkZ2HuTIJTJjZWkIWNeyxtMBhI4XMnWxcSNk5XCtzrTAboTJh8NFfLlwwGLs5IlmVbprzvxe0XvqLgjXQMR7jThcnHVFjQoghHDVl44lCOkgcqii6AK3IDl0jxbp40RRQ/VLwIMOiSJI2pgmDm+eIlSV5dluvhU7HbrziOBMIIo+EvFcs7jNiVCCPVTqukma+huKgSbo4rguUypPI5kYiQn/7JcQq5iLG0AycraW5UDHsLZuJikLztHI0gQOykggRiS2mUBj2lFxa+psOVMGekCbA7RzM8sayGQ4IHhSZciwY6V2JXkxMEkebLoSrdLVM2RsnGqYVnKGOGQN6QLWtKDawF1sy+lrf2UDpRRXN23t+PCqGlv2jZQoJJP7gPE0FVeUzHDD7QIRcodFe/fIbhufeLcuoqPsreTJAFe+QNnuY3GpNmzPyHSxsNa4flL3iXF4lJo0bKqcMhjcA3OunLn+yuHDvEwypcmMW7BNwSDc5h1ubaeFc9+Le8L1587TK9PJ/Ks7Tz3VmLLGMrB7IEDAaEjmxpzqufJJiGEMpaIqJJA62AFlyheV7nUHWrFVr1pxxlYhFp6p1kVmsCs1oqKKKKDBqrPLTuzdExac1ZY5B0ym+U+25tVqUn+UTaMRwrRsVYsVuosdAbm/dTcM1RM86WsyjTxbMbaa2FMXk43b88xx4mbhRJnYd5zLlQ36Eg+4Gl/FRNGDYgi/Ua2PfVo+RaaNY5gzASOyNqQCQARp8f21bxCvmcWkKzWBWaqsKKKKArU1tRQcXebd84uAxcRotb3Xra+jDqNeV+gqsdu+SzFR24Npk11U5W96nT4E1dFYK1EwnXzwdzdoZQq4abU9VOnj3D4129leSjGMQWCRDrxGuw5cglx39RVyYU5s1+jsB7BUi1RFYhM2mfLjbs7urgoBErF9SzM3MsfAchoAP+a7FbUVZUUUUUBRUWbEsGCoqtcEnMxXkQOim/Ojizfgj+Y39OglViovFm/BH8xv6dHGl/BH8xv6dV6oCtBDi2mztxCiyMJEVyt/7VKEy9oWCxGJyPvKLa8iuPuxtOPA4b63EzTNIjzosspZAMPKGBZsWjOTIyXCyql0BC8w1k55fwR/Mb+nWj4qRRcolri9pCTqQNBkF6r7lfGpwn7RweNEjNEmKLBJO0JwImiMDLHEsbSm0wlKEvYeixzn0TElwO08LiQcGs08QeUATTNOpDQYGxZpZ1ZRxUxIDdvL2rIb1ZOWs5K0QWN1o8QkjDEF/++xDMXADY2doMpuQPqSNBqAEB5ABoVr8qxkqPs/k35j/AMRoJNRdo7PWZCji4P7D3ipdFAkr5L4O1c3DNcAgaDTrXqfJvh1UCOKHML2ZlPM/e06040URhdw26hHpyEDuj7OlgOfPvrvolhYVsaiDFyEtlRCAxXtOQdPAIf30Sl1moLYuQfcj+Y39OvJ9quOaR/MP9Og6dFcSTeIrzRfmH9FbbN3iE0vDyWOUtcNm5FRbkPxUHSxUGdStyL9RzpT2v5P1xDXcqfHtK3xFOVqzUTC0WmOyrMR5GizD+0DL1BBuf8XX226VO2L5Lmw5JWUdrmbsxA7hcCw9lunOn1nPFUdCjE+0MgH7zXvakkWmJ2HhgMLw41UktYcz1qRRRUqiiiigKKKKAooooOdhsfGpkDOoPEbQkDur3+lIvWJ8RRgfv/mN/KpVBF+lIvWJ8RR9KResT4ipVFBF+lIvWJ8RXniNtwIrO0qBVUsTfoouf2Cp1RcfjI4lLTMqLyJcgD2a8/ZQRo8akpV4mzK8TFSOoLLa1VjsvZe0hCVlGJuuz3iUl3YtM4w82ZrMGzhpJYwQb2ibUU8LvhgZJLLiQGUZbqbCxPK9rdBXYw8aSC6Ssw71cH+VZW697YmMKeG2I0iYYvxswxBEuU4mAcPJIdUkmZrZsguWOvK1Ro8JjiS15lyjGJGubmGmzLIxJtmK9mO/ogeOj19Hj8cn+b/ig7OH43/zf8VhavNPjE7BKx7TRiJsEmJS2IYt5yJcSMpw7LfhiYPkzWGpAzdqx1NdXZE0zRzNiEMbPKjBC2YKDHCCFPcGDD23rv8A0aPxP/m/4rB2WvVnPI+l3G9YW4OW2ROJ2GdpbYiw6h53CKWVAT1ZiFUe8kVv9KResT/MK9mjB0OtbgV6UKI30pF6xPiKjYHaUQDXkX7R+o/Ea6dYAqRG+lIvWJ8RR9KResT4ipVFBF+lIvWJ8RR9KResT4ipVFBBwO2oZmkWKRXaJgsgH3SQCAfcRSrvrJK2HePDsyucVFqhswUTRmQ3HTJe/henURDXx199c/E7vROxZs92NzZiB8B7KCqMBNjOG5dpklnxTls7uVjw+IhgeUKQwytG4dUNtCCNATXlitpyI7yxcUs3HCK7uV1CLFdS1gLre9r8z1NWk+5uGPMOf/0f/eo8nk+wbc0f5j/70FM4zHycERuZLxzR5WErsTGZEL3e4LaZxrfS1Ovkv2rxMay3uFw7db/9yIczzrp7c3Y2Phv/AJIym1wvElLEf3Qb9K03Kxmx0nY4FuHKyFTxGfUAgkdtiL3AqclGwc2xOI47KIo+EEBWQykEtfVSoQ2sLddb1J4k34I/mN/TqQKzeoNQYy/GXOqj6t7ZWLfej71FT6it9sv5b/xR1KokUUUUBRRRQFFFFAUUUUEXA/f/ADG/lUqouB+/+Y38qlUBRRRQYNU/jHl2rtCVC2TDxEopIzMMuhMYOgLG/aN9Le64Gqp5lkjeXzIIbtIc5Fx2ZLD39+nQ1lyXmvhtw8cXmd+Hvi/J1hokYxhr887G7XHW9crcja8sW0UjLlo5c0ZFh0BIOgGotz8akviMTNJh1lkMeaAkhL2LliO8Hkp61y4NnT4bEoVZTKjrlY63DnKb362NY15Mt3dF+KLVyI8fK8RWa0jOgvW9dbhFFFFAUUUUGDSL5Q/KB5kRFFl4rJcMx0XUWsv3jzPTlTyxr518oLcTa+IBBAVgBmv+BdVv0P8AvWXJbIaccbLxxHlXx+e/nLWXUAKoF78jZbEDl1ph3W8seI4yLimSSMtZjYBtb8iLctNLcqTZNjxkEWW5GpFv31xsVh+HYobZTfQg2rCLtrcePriCdXUMpBBAII1BB6ivSlbyapINm4cTXzZTa/PLmOTp+G1NArqrOw5ZZoooqwxUfH4jhxu55IjMf8Iv/KpFc/b8oXDSlgSOGwIHOxFiR7jUqqCg2djNpStPmVRIxfXNfLcEEC/O3wqJiPJ/iICX4y5hc6Xve/U+PWmfA7Q81VEETSMBl7IuBYAd/ZGnOjbG13YuGiksg7TLltfLe1icx59BUzyS39jjivfysbyabbbE4BGkJMkbGKS+pzJbr10I1prqvvJDirQPCFtlbilidSZSbi3S2WrBqu6xmM7IzfbL+W/8UdSqit9sv5b/AMUdSqJFFFFAUUUUBRRRQFFFFBFwP3/zG/lUqouB+/8AmN/KpVAUUUUGGFIe2MDJhC9j9TK7H+6W1t4dafGNJW+m8MMhTApIBNiHCBuaowuwDHxIC6ajNWfJTrjGvFyTSdJu1cXYxPmlJXsqGKqOhvlGtr35129yMMMRi5JJRcRgEde0CLH3a0v7c2ZtBSuHWJmLEAZRcG3XiWsFHjyr0x+1JNhvhibO0r2nH4lynME8FYixrDj4pmdl1cvPXpmKrnWtq4Owd9MLi9IZBm5FG7LXHOwPpe0Xrug11uBmiiigKKKKDU1S3lT2OV2iZTcLLCmvil1Nj7Mvxq5cRiQgufh1Psqo/KlvA8qRgxhY1kax5tbLbMe4a8h/KubmvGdO92/DWd1XWM2fGisQ1zdb3I6tYge6s7P2Px8RFEpL8V1U9bLmGbl3C9QsXFmUklm7rWAA99TNyN4zgsWsyqJWCstnJAAewJuoOulY1jXRfs+pUWwAHQWralvYm/MGIAFxGxtox0v3Bj+42pjU121mJ8OGYmPLNFFFWQxXniIQylTqGBB9hFq9Kj4zGpEuaRgo7z+4d5qVfCtMdi2w7ywsEGUkZjYdk/8AkeVxS+m8LcWYsI1DINA+fkoUH9n7qcNqRJj43xMC3kgleKRFIJITUadWysDbxpV2LuycbPmWOWGCM3lea/aK65EzeF720FZ2idx2Ryx0xOrJ3H2IsGGVh6cqq7k+y4HupkpM3M8oUGKiUFlVtQOikKSBa/I2sbeNOKODqLEeGtadPS5Jt1Trwb7Zfy3/AIo6lVFb7Zfy3/ijqVUJFFFFAUUUUBRRRQFFFFBFwP3/AMxv5VKqLgfv/mN/KpVAUUUUHL21sTzlcrTTRqRYiJgt/abXpZfyRYUushkxGZXR1OddGRgy27PeKeqKhOuLtLdsTYiGcyzI0F8qowCNcjNnUjW9gPdXK3t8muH2jIkmJeYFFyqI2VVAPP7ppvoq2yrkK6i8h+CU3WXFA8/tF5+HYpr3f3cOEUqMRiJlsAFndZMtuqtlDfEkV2qKjSIiBRRRRIooooIWLwec3vY8qQ98diMxsyExkanWykeiwI5ePtp2x8zCRVVsoKM3IHUMoHP2muUu8SMWC4i5QEnsray+kQStmAOhsTbrXlc/LxVvMTux+kOil7RH0oja+6xVrJcjpcMAPEFQVYfA1rsrdhywCI5C9p2KsAT0VbjWrvk3wQCM+ci0wYx9kdoIpZ+mhA6eFQ/+vlOXJOWzqrLaIkZXvlJIWwBt1tU15658/wCkzeZ+HF2VuA8rKSCkRALEixI7gO/xq0sHhxGiot7KAoubmwFtSedV82/5LFUmUkX+6vQ2axt2rHQ2p42FizLh45GNy6Bj0511envWdiNZXmZT6KKK6mbV1uCAbeI6fGl3aO5KTMGkmnJBv6S25dOzp36UyUVMTMeETET5LO7u5EeCjnSCWb69i7MzKWVyuXMhy6GwHfyFemzt0Fhw0uHWbEMkua7O4d0zrlbIxGnfrfUmmK1YtTSIiFc4XyG4SMWSfFr7JE/RTHsrcsYc/V4nFHlozIRp0tkpkoqeqVeiqKftk/Lf+KOpVRn+2X8t/wCKOpNVXFFFFAUUUUBRRRQFFFFBBjWRS2VFILFgS9ufeMpr04svq0+Yf0VKooIvFl9WnzD+ijiy+rT5h/RUqigi8WX1afMP6KOLL6tPmH9FSqKCLxZfVp8w/oo4svq0+Yf0VKooIvFl9WnzD+ijiy+rT5h/RUqigi8WX1afMP6KOLL6tPmH9FSqKCIZZfVp8w/oqPs+fENJKJokSNSvCZZM5cFQWzLlGWzac9e4denRQLW8u0ViljzMFvG/M25MnfSFPPaA4fzmPghOGAAM2S4uCxYgnKMt7db1cGWs1w8npOq83ifP/F4t2xQO0URso44IR3db5Sw4hQuLiw1yv0+/4Vx5ZAjKUmAyJGmhYH6sk8g+U3vbUGvpaitK8No82/pGvlqXbGTLeQFY82QWsRf8RvrYacq+itxpc2zsI34sPGfioNdu1AFa04+mdQ5r4jEecFVhQw5LiQy2YyZvRKZdBa5vc+6pPFl9WnzD+ipVFaoReLL6tPmH9FHFl9WnzD+ipVcveLbJwsPECq5MkUYDvw1vLKkYLPY2Az35dKCVxZfVp8w/oo4svq0+Yf0VCTeOMZBKyK7hSRGWljXOxVLyhAoDEWBbLc3tWDvXhrX4lwGZbhJD6Fs50X0VJAZ/RU6EigncWX1afMP6KOLL6tPmH9FeJ27D2hnF0WRmFj2RFbOTpoNRbvvcXrn4TewNHE8sRiz8UOpbMY3iRnKmwsbqrG48Od6DqRK5kDOoUBWGjZrklT3C3o1MribB3l85WM8MxloBLKpa/CbOUMZNhezJIL6ehy1r1G9EBTOGcqWyraKUl+zmvGoS8i21zKCPGg61FcZt78LcAS5swBUojyKcyZ0syKVJZTdRe7dL10cHjVlRZIzmVhcGxHxBsQfA6igkUUUUBRRRQFFFFAUUUUBRRRQFFFFAUUUUBRRRQFFFFAUUUUBRRRQFFFFAUUUUBRRRQFQNsbJXEIqOSAssMultTDKkqg36EoAfAms0UETG7u53YiQokgjEqBVswjJICk+jcdk+HKx1qNidzY3Ed8rGMTKOKiyKUnkEjgqba3VQDfpyNFFBmbc9GeVi7jzgKkwsuV40YFEt90BM6XFiQ5PMAgxe5kTq6gsiSTRTFVsAHjAVreDooRh3XtqaKKD3i3ZVTiCrt/aZc8lwDZMtmiXuUkub8wZDWqbvyARf2hs8AKI5RLmNlVWWRRYEnKrXXLqo0tcEooMYLdRIlCq72WSKTW17wxLEATbqEBPj4V0dl7OEEeQEsM8j3Nr3kkaQjToC5HsFYoo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0" name="Picture 4" descr="https://encrypted-tbn2.gstatic.com/images?q=tbn:ANd9GcTLkrgks_2qFqlZpd1z-RHiXr5ZUQ-lAc7bBW-vKydx6edsEJ71R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88640"/>
            <a:ext cx="3960440" cy="35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2" name="Picture 6" descr="Традиционное творчество индейцев уичоли  - магический арт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88640"/>
            <a:ext cx="4762500" cy="3543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2" descr="data:image/jpeg;base64,/9j/4AAQSkZJRgABAQAAAQABAAD/2wCEAAkGBxMTEhUUExQWFRUXGB0aFxgYGBkXGBwaGhgZGhgfHBwcHyggGhomHRwcITEiJSkrLi4uFx8zODMsNygtLisBCgoKDg0OGhAQGiwkHyYsLCwsLCwsLCwsLCwsLCwsLCwsLCwsLCwsLCwsLCwsLCwsLCwsLCwsLCw0LCw0LCwsLP/AABEIAQkAvgMBIgACEQEDEQH/xAAcAAACAwEBAQEAAAAAAAAAAAACAwEEBQAGBwj/xAA7EAABAgQDBQYFAwQCAgMAAAABAhEAAyExBBJBBVFhcfAGEyKBkaEyscHR4SNC8QcUUmKCsnPCFRYz/8QAGgEAAgMBAQAAAAAAAAAAAAAAAAECAwQFBv/EAC4RAAICAQMDAAkEAwAAAAAAAAABAhEDBCExEkFRBRMiMmFxgaGxFJHB8BUjM//aAAwDAQACEQMRAD8A+fPBIgA2+Gp5/L7xlPYo4GGBQ4xANHgkpJ4+cIbRIMFANBEcIQxnpHRCUjjBJQLMX5QhoBZeOENMgBKypQSUNRTAly2ptWvAGGIxOH/TUAtacvjD5QpdQQlX+OZhmb/LyPkZ56yEXS3+QglvPjCjOTvHXnF3D49CJS/0pRJBmgrdRCLAOGFHHmBDhjGmKOSTnMtb+AZClCVgs5cE5Syt7E3aE2/BS9b4RmpULQZbmI2Z6sF3eUys2VXjKfCqmQFOYs4c2LXuaiE4vYMtIUtJnSMwBlJXlygn9qy9Az1vSoArB1/AFrfMTMLdNEMPeOxeHxGHAKwlQUMwKWUBzpQwMvFJVY1ia34NWPNGfDDI9IJNOhEglomvpAWiy3X8wSerQaRWOSW64QEmcdfxEdaXggD0Y4A9Hk0IiDHKHVIYUdPECWNf+34hAZRf8QQTEJEGkjjEyFEpHT/iGgDrz4QAVztBBYAvWIjIcQbiIJO/5xKlsLiGNujkzGuRxJLesWcYpMnvZKgVTRlyFKgQNSSxqkghiCP3RPdGT/8AqhKu8Qky2VZ1XBSWYgEF7X4GpgcFMUVTFNLmM61HMyU1AKgXN0gAM5IDO6YXO5ytRqXkl0RdLuLWqfPmkKV3kxVVJYkuoOlkgVDNdywbRyxcpMpRCilnJCE+NaasK/Cm1QVOCOcWdoTCQUSVAIUAJhoiZMcA+IgAFJd2SSK1BvGrhsDNmKSnuiBL7spCsxAKJaAWpSWoh1WFjzJSrkzxioLfj7mPisAzSUoK85MsATSCVJUAUl0uGUoAAFjmSYtYzDhMoISoz5IUZShnUkBSQMrFyShQHhJ/wVQNG/s3shi0KzrVlSVFTqUgEKLgqTfKQFKr9QCH7P8A6fK8QlTElKgCQJmYU+GhBBylSrjRV3rB5YruV9eNNbHkMVKZCCkrkkkABRM9ijItKVFRCkpZSSyRue0auFlqnKE1KZcwKCipu8VMSEpaqWGZAGVLgZigGj1Nmf2OxWHlzAB3njK0rX4wkqTlWVBIOagBqBUChjy0qViUKSQD3gKgJkteUJsc2csEipFWs0TUlLhijOPZ1+DaEyZICE3nKUXl0UCkiqjmDAG1Q4ZRfdT2xsYBKJuFStsmaZQMFElwkhSgoBtPaNTY85Ch3gWgzZmeSVS3QhSyEL8Ph8MwMh1JGV1JYE/FnyJ60LJWpaCvMkCilLaWlKsxcBykpAIcl31rBpp7F8J3ujPwk/OG/cBXpouNy9/tA9odn93MK5JdALEs3iHxDK5aoOsFhsQFBwVXYadfmJppqzq4cvWiAnl6xwTW0OzA77ecAORgNBDcveOHL5/aGeZPXtBsd59TX+IQhJAjnGv2ho3OfeJIcmr+v1gAwwYYOcLSYYkROiIb8aNE6aWicradPAlMFDQwC1veGYGUZkwEoK0BQzAFqEgXZh5xVm0Frw4Tu6ld4hRTNKwkAjw5QUKBYVU5ZLN+692TXgyazL0Y3RysP3igp0JlA5ZdVkNdIORClBTAkeFi6mNGjSx60S0f28tImJQxnKfJmmVCyMpPhQSEB3qVcDC9kqTIkzZxSEywZcxPiKgqacwlsSKZXzNuTcuDFTZUjPN8KUMXCVpMwOlQ8DjNlsXPhplIgf4OTCXSrf5+RudktkmYULLoTLapZeUD4P2gFe4M4CRWPeYbHeFSJRSlGdiZgBUtZIudSehGWhKQ0mWrKlCQVqDAqV8hd+Z1ikMSuRMWlBU4B8AAUVFQCkM4q5VcNuNg0McFJrJkT6eEYdRmlK4Y5LrXnsjVXjlTZ4lTMoKAWAZIKvCQ2pLEsN45Q3aWJUiqSoLSB4no9fCC7q3sHbw7483hxPmzmmSlSph8TKAqPEXDbi/2hs2WUqKVBRzICgpWZ2U7khQBBZKgxD28ifs45QjHa+/JGKUssZOW9cLgujtXPDHOSFEgj9vhOU1A0L3NY052zTiJKGlhIUkkgBkqJtlBohej0SXqBp52bh8qDMUlWRTKJSpxVglSkE2P+tC9Qaxu9n8ZiO5HdqC0gkBJDktUh9DxeKngySaWOPxJvNCEXKclzR8/7S7MTJEqWmTNXkUtkIXkAXNmCh8ClqU6UpoUtkSOJGbtVcxRyrQpaSlCvCFBClhipJLlQzFSCsvUuKLEe77X4dM6WnFSQQFhPeKuAqgSoU8KnGVW/wAJ0j5eicZK1Kmd3Klk5EiXLQJh8SVEkjxBCNSTUhIrVrcUvWR35L4y6JJ/Y2MKtHilZ1MVOpyps4CgCQzgkvqfiJrWMeRmlzDLJYPGgqSqXMIJK8pKQkKLACr61DAUsQb0ivt85lqUGJCnLAABiQaJtb24w0qZ1Mc6mnfJdQkl6/Pi1IAJicIvMkGlRasNUSTp5CGdRO+DtL8vi+0ExA+YrA5eFG0B+/vAq/NjCGck8vQwYQbFvQn2gQD87AwUtJHB4QMwhpSDAG6BAiRpFhAbTSDUBuMAlPGCrv8AlCGIWpL1sPSGT5hVORJeWvJ4CpOXu1hRSxdIY2T4gx8LvSqZYUS4GYirMS4F/hqBx0g9h7JmTnWJagguASBUF2ZyHATlZqXeJ7Lc42tyKWRQf1NDaGLCmlTVIMxR/SKknu0hDy5aVJTZxmYkKYkvfMLHZTCLoVAEq+EMkUfRIHhPEaK5xW25sycFiakIQkM6yfElyc2VIBIJqc3GjRa2ZtaXLCXWgsRvJvV6EcPK0VZPcpGFW5XR7CZLAm55OYgpGYAJLnVrtUC8JTs5a155biYFZu8WQpy2XxBISycoygBmd6kQj/7ikgN3V8zNNVVwa+Etc0/1PB4HaYLUSlSAFFyBKmqFjUU13QY/Zik5OkYssMsm2oK2v6h2Il5VSe9UrvJhCEpSZgZVKJWDmFirOSCWNmEegwWwpagV94tTqIUSDMJIofEcxpVJ5ERgIxyJjJmYiUlR/wA5c5JPiBFVjKm3xCoejNG7h8cuTLJXjsLMA1KFFZclnykvqHZ9SSXg9ZDqfW27/vwCWPN0pRVUZm3dmLlSykGZOlpqlCWUoAVIysCoAVZzyizhOz81KB3By5wCpKZxSlZylnAls9U2IJF98ZOP7VIWCFlJJPhWJU10OGUQXrQqan7or4HtauTLSlKpakoAqZE96eEFRFywFdX5xJSTldv7g8WVQ6aX2LmIlKlAJVMeWtLKlguGqFpKaEkEKezEAG8eS7QzFJU5UEIlgZyZUtamAYZcyXKl+FT0H6jltdLH9rUTipUyYkTHHwhaWCA4DFIoSo3L3JozZO0cSrEzB3JZRQAVpJFUJSATYOAcrveKoRanxsa7bgurn4FXDz87T/gStOYpCj8SVKSrWwSn3FhF2fLzSjlSWTUm7JUcoFqOrXi1WjMQoTUgE/BOUXHhURlSTUAMoqd2Girm+gtbIUC6CZdjmW5SEHLmq1SAFGlGehMWzRtwZPYV9itsWb4WuRv63xpKNBRiB17xk7LcFQax03xpJVZnt1rxgZ2sfuoNqkZfKo+vTQIT/rwp/POOSdzh+t8cz3694VEzln/XrSOIGoPp+YCYCSeR9/OIrvOkOiRlp0r8oNuMAk8vaDCuUMqCBbdAziWsPWDa1PUwQdrQA9yoElqODvBIPqIbLTMAyupmZsymAAYAB6AbhFpCeFNYlbNrDsh6mLd9yiqVvHvDcMoAsQGpz1BAOkFPTahgZMhUw5XYXJuaWAGpJNoT4Murio42amzQnIrRQOUEqUN9KHUO3EN+4Ro7Fww7mfOVPlylSyQmUUpUuYphQhTkg1DMbF7Rk/8Ax86Tm7yWtII8QU3iQ4GYEEhw4JHHiY9Dg+zOLKgUplKqkBak5ncBvCUnMWaqibXpFM6i6kcZSUlaZU7Uy2w8pWasxImZRVgc2VtWIALE2UIysFO7xcp1EJdKSFEsCHy6WBrurF7aCMSqaoKSqfmL95KSVBxdgXK2LjwuHdiYsYzAZsglYSckJlBBzEpCikFlELlAgl6sWppeIypIsgbHabZiUGcFYgSEypKF4cZM3fEpdRbVRUFJbRt1/JTsWE4YIWkBZImLNBlSAciRuzKILbkP+4R6nBbMxU6QhJUiaqVVUtSUmZLf9yQsEFNvEki1Xjzu1tnlyhZOVjMmH4lEJFeJJtfWEnHgjTXJ5SRi+8WaPmUTxMBIQtM5KUKVkzHwuWbdxEbezsCDN7sZEzBZN9CSCQKmml2oTY0cKSMQoKGU5iCDoa0LxpUt6RbpcaySVmlMknK1Weza2dt7Q+TLGXVxwglW09qfWGJI3hmsw1YGhgO+opC0H14iJPP2iX4j2+kSV2qB7xEkdXe2mkctR6aCz8jzaA31Bpw8odAiEjj7j6wctBJ/gQKVcR1+YYtZe49RDGzFHLr1iWrb3iMp3fOCF7H36EMgEE7xu3wYNP5jh15QbXr8oQWQh3N+N4LXr7QCG3j2jS2BI73ES0Bi6tw3PCk6VhKXSm/Bl4gcflGh2bxaZaySMymSUVZylYUoVpmKczcRH1jbH9MsDPlg5VyZgDhclWUvcukug14R8s7V9jMRgjLyzUYmVMGZyO7WlyBUOQb3B0tAmmlvT5ONl1mPPGUJJpM1ts7SRNQUoWpQIWSSCAnMMgS7f7PwapqI2Je3gjZqikZlqRkvZikFIG9SSoUjyvZjZRVMUmYFTUkDw5yAfEkjxGqSxtcgHgR6jaHY8pSoSFeEkEImPQguMqxUCjeIKuaxXlblJSZy4+rwr1dk7J2XMSRMVhVzlLTmVMZShmJfKEpWnLlJy1JfLQANGxNTiErBTgy7hklJS/mZ7Rb7LbcnSklE+QvKjw5kpzcbpfMPL7RY2v22lIUAkLfQGXMzE8Aw1jLljcbfPiv5L45XdKv3PPpQrD45BCSgLZ3IIT3gyqD2UBVyKEpEeX7U47vJqwSnMqUpIO5ThSX/AOScp4HSPTTZGJxMxM1SRKllXxTnBoXDITUgHQlNjGftnZWFTKWxM7ETVFIcN4wtTgBylMpJAcpc5QHJJizDinJptV4I5NRCK8+TxMpHjSpTJSmaqa5cL8Qqm2ikmrtQ3IiimYZ2JVMAoVEkt01Ysdq9lrlrSpsuZ8wTRLu4ygMGykNyMem7I9j58+T3gliWioKlkpJOvhAKvUCNUn0byNeheJLrvb8mWwANA/LSCq9Q3y+ceu2p2ITJkuJpK2UQcqUpcJKhc2pckeUeG2PjTNQrNelXajWiEJqfB18eohkdRLCuDHrnEqH4/iIIa492tELBDU9zE6NAxzqPOID7rdfeJygM460ggl3pfWAQsDeI6o4cXgiNwY8/L8xPdizcb/eALMbLz68o5ApUn5xxPPqkSlVL/KJELGg0vHHWo9vrAJ5/LrdDUa29jSESRD0vpytG1/T1D4+SHo5PEskmlemjFXbS2+L/AGNxolYyStVEgqcu1MiojNXBlGp9x14P0RipmWWTuTHyz+p8zMjDEA5Sg+IPViNOEbPaTtrhP7UpTiAqYpIGVPjU9KEJBCdbtaPBdpe1wxGHw8lKJgEl8y1FAKnDBgCacyIz1OclKtkjhYsMquj0U3JKmGQoDKZcvMLB+7Skf8hld9KNFvae2/7YJEyqFg5FOVEEaL/cU7lB9XrfyuK2jmnTJk05QSzVUfClLOAKXcNSp87GykT1ylqSFKmFaEywpSfCAUrIJVZ2Acn/ACBeN+TLBaeMGt/JyMennPUynxH7M9LsHaaUSkGdOWFgLfKkrkqzrKirw5iWLgOwYs1ojbW3pSxlE4qrRKZcwpZQZi6cqktWrWjz8vCpQspUqUhalDwSJiv3EliQgo03/wCI1jV2tsX9PN3s0Fh4czIzEDMCsHMwAJ0Jbi8ZouUoujTkhihNXY/aHaT9BMtaMy1DLkASVqUL+EqYII32eMmZJCgJqmM5R8PdlilVXSkH9wqDmGhcAUgdh7PlgkSFYZcyYgFSVmb3wzJCmzMQ9X0tZrp2mTIxCFrQQTKTnQRXNQqUE0CSRQ6kuX0hYsyWRdX0Y82m/wBb9X+3kR2qwUwSJ5V8aEy56WU4QEqQnLYf5LLvv3V+j9jsTmwssJFCgKJ3qKq+zCPlu29uS1ScSpCvFMSmUU6hIK1rJ8wlwN/p6r+lvaLCf28pBny++ZQUlSspDsU/Ez1Gm+I65OTbjur/AILdJFrClJb+D2PaMPLll9SPVLfU+sfAdiJymYi7FqcHEfoDaCXQc1U5gQwf9w3O8fAdlECbODuMyq1L+Isa14xVpHszqaLbIaSEg3Bt84YtIDEfPdAE16G6HFqNy3vTlSNh2WCJXPjXn7RxTxLc+tIYK2prxhZq/wAvnp08AjkJ40ua8T9/eCSlt5iUEMo8B604VgkK9eUAmYealz15xyedHO+BasGBw+cMBg6vDa8Omhcslm63feDy7wa+8AEKTpCBIOrN7Q1Q4RyRz9oQ2kzlyAx3/SFJABqKW68osKDirxVUg7zDW5CSK+DxndrJmnMzMQpx4aPc7o+kdlO1kpLy0qITOYeEgEKK0hwVUBYm5FtI8DgEI7zxKylSkgO7FyAXbgDYGPW4LY0nIqYZctQSopyqlGY6glTF/CUodv3NWmkUZIK7ODk9mTgWu0k1YAmJ75gpCsxRJCHMwEVQahwz0feWeNPtAtsPMCdJfhLua0SDX4QVCt2VFZGx3nzUHDSwJaO88AnoQVIy5Sl5hQt3pr4SLxMrAzlSpDpdM1RGVSTmGRXhzpUoGWghIUS2lb1eNpQaMeeHVOJopnKTIUXngCWySqbIlyj+n4fiJOUXs/OPn/aDtClcwKSsKOQJSxcJAAAqdW37o9NicPLIxK04fDD+3UEoJQhZmDOQrLmJfwhwOHpj7dlSSghc6WmYqQZjIKZaUkIKhLZLBJJA3E52rFMI21Zq6ulWeORiASpS1CgOUfuUojda/wA47YGz1oSVKF9OAhWJkp8IQkkliVPpUENudi/CPRSwUsH0bjb0jYtlsbtJh6n1S7cfUnAz1Sqy1Kln/UqR/wBWhySB589/0hSgb8dx84IKtUe/0hUdRKjlCur8X8vtDSssLiElVaGvB36+0GlfHTzvDGNEyrAqdt5+kCVE2Jr+IZL/ANv/AG8j7RD6jkzmEKwVKNQ5pbXT8PEmYTqff6GOJNt3O3R9oOVXR/eAVmClPCsMCQ1uuEJB8oOSLOIkMfJZ7Hr5RxIP8eusBvjgIQ0iS3HrzhiRV/zApFx9B1/MMRzv1rAM5I36H6wGKUOYbdBecNWg5Xpr8vzCQpGetIVa7E2uwtePff037OYfGSUzFyJJyqIXSpFDRjQ1F4+frEwsmXLWokslk0J4bzyj6J/TaZNw6igoLABSix8JfLlJZt9HcEc4qzulZxdZKMpVEDt3sHZ+ElJJleIqOUGYsJZiXYEcBaPBYTYAyCctCTXMZZf4DXe9BW70j3H9S1S5mJS5zJCXoQfjegZwCKQnuD/YZkpzI7oqUQmoYVJNWahFmaM+LJKMVbe7MvQqtnvNm9iNmYnDy5qcMhOdANKsWqK8flHy/wDqr2Vk4JcjupYCJqm3FKktmHEG76PH0L+mXaKUJSpKiUBKvAFGjasedfOPH/1tx3fYiUmV+oJdRlqMy0hQANiWAO9jF8ZJuNc90VU1KnweF7OhlKDDoxuMCDYnzH8xi4JC5CVTJiFDNYsw4iutbB42MFNTMSFhJYk8Yv53O7pZxcEkFMlsNONIWhI8otzpdgBpygO7U1vasBqTEoAhiU6fQwKkF6DjEyhej+m/2goY5KAAD7MdIAp+X+J5QaC1Go+6vlEGXWw3P0YREBKSRx5HlDAnQluLNu68oEJIJpwt5RLU+XVIYGCIYk9ecAkc3g5am1tEmHYIHzbhBIPTQAPK8OQOUIkGN/2hyJRO6wejN60had4a3lx0js3L5QqGMB4D2heLn6ACn1HtEjiOVecJngOfxu94aRCTPYdksMhUoBU9IDkLlnvCogKKyEBATQ3+K5VHs8NIkTpRkiWqQVAsM5ZSVXOYE94qgqrxBqtr8y2FjUpyIzYhS1LJMmVLQsECr5i5LjRg1S8egxm2doTB/bYbCzcOnK5LhE5QFHK1FkDgguHHijNLDkm9keezyjGb6nTvuUe2ewpOHJlDEqnTaO5zFCUpCWWR8DJ8ITfhcx7XZvaBIwDJRMUlKMkxSEjLLSE5aEhjrTiTz+cyuxeOmlaQiXKYhzMmOXIzP4AoksXrHvNh7Hm4fBTcIAk5gQtWYl8ybjwpL18jFj000rVmeWoxvZtGPsHY+GloEvE5lImh0zJYzs7goUwzBhZQBDbob2jxsiRLVKwzrCyTNnzVCZmUWDgqBC5gBAdsqbMS+VMjsxtCUgShMlKQHAZa0qynMSPgYaintCsT2W2itx+gKC615DcAMJZsOFKRBabNfuh+oxc9R4HtEuZMUo5SEIzOSWS4T+1Nt1bnfDez6/0QD/kbj8xX2xhFysTMws5EvvgwMwFSh4kBQIe9FDRw/CLmz8OZSchqXu1KxojFxVM6mg3k5rg0FUanT2EHmcdfekLdwa67r0Y2iU24coDqEAWp16xyBrqN9N8c+oHLoRCSHDAseZFqwDDSn0ru6/mCAcu19fbfAixd3rw/iIzvSrdcYAZO/dqzRJQNfJiG+cLCufpu+n4h0h2ofWGRMFCuRgk7y0CmDCQPWGxjMteuhDQnhxDG0QEPDMtRQkdcYQABF6fwYNSq69eccTW31+sCTz4/iExkg8+vzATpXEmGpGtW3/wY6+unHcIYma/YKalGORnLAy1pc72SQH0sRXlH0+biECYgBaXyLpmDmsuzlo+LbMA7xILsX3iyVEe4EbSdnyzXIL5jQDVxcWvTjFi1Hq1VHmvSWnUs3U/B9KlYyUmbNCpiAXTdSU0yBta1evlFfE9pcMhUxBnygQgEOsMVEKoLuaAtX4hHgf7RAuhxwpo2jcecIVs4VA3gir2DhtzGB6ttVRz1pop3Z9LmbewZKXxMkkKcfqpo6VByxYUOu+Bl9o8KJi3xErL3aCCFAh80x7E2DesfNDISDUa7vT2hgwctSZicocClGam/XW8P9W32D9NFb2zM7ZTkTtrGZJVnQpKDmALUlhB0f9vvDChzej7veMfYiigzZa/jBcvq7N7fONlL7xxoNL2iuTtnp9BBQwxphqS+reX4iUrYM59Pw8Q/VLViZm/6dUiJtsQJtr+mnDrSDQpiA55M1YFVxQfaCmXpx3DePSJAEktc34Pq27hEU3mrdcoh7bvrr9YiWvXdvryiIEqLXJPl+OmiZZGhbrfApVo/HWJmEtp5AfJqQxGUkdPpBINr9ecBLsQ0SlnEMaLCGd2PJ+uEMUHsDC0M/R0rfSJT5eg3whhgONdYBg+vm0QlTa+UHLNaHlb7QDCRpWvIdXgkC/PgbwIW2sSldL6vp5QgBwjCYnm3sRufWN0LI4MNdbRgZ2WC+oO6xBjcBzgHLU8K+R9PSIT5OH6RXtp/AehzYhrtwPtZ/SFI8NLP0HMDnDCjW5fmImTxlBYFhex/nWKrOeNW5YEVJceUDKQUKUUAeNnJOY7vQXisicCKANy6MXpU3w0sW0beIdio8dszxYiepQYg5SNQ1PpG33nLjQb93ARlbIQ0/Eh3ZQ1rx9I1jMBb5Pz/ADGhnf0X/CJIbh7dCOJ305ZYhF/zx3NBTlVv70go1ClVIte1N8MLH0PEawuWH3euvpBTAfbf1aAYsKuKQ0JHmOA+cLy8ndvLr5wan9t4rWAAhl3B+r1hZlk1AeujQQZ365wQWAG05/iARiPxiVjjC0K49aQwnWJEhqj6e1oYk8R6+cLP5rSGoHHhEQsArrpu6rBDhrxiVJrp7iOA9/pAM4pLcOuMEi9fmYHKOut0c5foQhWAr4hzBfzj0pmEJOV7eKmhYButY8tPNy2kakqYXIqX3vUvwqIjM43pL3o/UsTGOpbz63wMxWUsK8NDGec+YNUEWBuRe3XKLUySQ2YFutfpFUkc5MMhmaz3YNpupFqQr4h6G34v8orKkFgwYHzbfTlF7C4S7vwt9z9IOwmzy2BA/uMT/wCRteIjQQl6V9/tGfsnxKnL0XNVYaP9o0LWc7uvWNJ6DSKsMfkPSWNXY8944cYLM4BL+Z/EBnO86a/PrSBSp7OKwGkk7q+4+lYKYpuOjl4DOwN/WBBegfq0IYctXP1NYYlXMnzhctW5/eFJNdYYiwkNp7n6CBarVPr1rAhRqXMcF71MN9eEAGQCOB64QweXvChvhkqXw69IbCwwaU3Q4JtaK6RT+NwhrUtCCwvKkEkPp08LQrhDFLbKwJehAv8AUQmKU1FNsYpL7+j7wsppzjQnyACB4q3ZQA/60r84rzpIuM3qPtviNowf5HF8SjiE8D1WLcnEApcaOGGhsx3B9+8QrESFEhqH6/K0Xdn7MmMFZSHY1DBoTdmDV6mOaq7FUjMQwJ1f00pui8iayQCxS7avQ/zFufs8pDkgm/l0/pCkSBlLk8tLMH48IgzGmK/vWUyCVbiXoC3Le0aJxsvIXeo3Xa/vGFNwniFi/P063w7Cp+1Gp19oVDMvs8WkpOhUSOIeNGYqp5VA631jQwmClEOEBIOgdOvA0iwdkyjbMNGzK+ZMWesTOpj9IQhFRaeyMYmpL+/pHS11v84pYWavPOQsjMhTWFiXSbcfeLCSR1SLDpY8kckVJBzF1v8APzvDAtwADz49PFadU6QSCb9cYCzsPoNfR/Sp8oGgNFN1whaV168vOJlpciAiMcgVgwHA/PzeIU5YnlEpSengEmYyE1tZ/SDI4H1gQTfhBeZ+UMLDB4bhFo21BirLrqR9oepXE9CEFkoUNYArAWk/tBD661+sC/Qjl2aEE49UWjfSA5cWdyzp4RWSsFRd2evqw6/iKmyFjvMrkFQcbnAGb3ekPmApo1deNac98VPY8w002mX0FJALWoWuR9q3i2jFkh8rGwdnf9pFKt9IxsFtGqwoCqmD6NYVs/0jZKV+IWAFhf78KXhMgU5k4GxoHBexOp5uLxUmKe9hpyt5w7abKbQUozdU3xWUsEVp8qcfeAkSlTsNPr9oWpB7xIB1c+5tvoYCbOA8I8z84knIp85S7DgdPKAKNhEsGzEdbrxKlhIKlFkpBcmwilJlhKvD+fS0R2tnhMnuwKzPAP8AkGJO9g8RjHeh87IxsAe8VNnEHxq8JIPwCiflFpb2EKky8oCWswHkOcPCfC/Lj1SNJ6PDBQgo+BJGrR2QvUH7QxaWLsxgw1KQFpC5WrRwDae0N0NzSlt/OKz79IBJlkJ0bhSsNlliaaRWSoWHBrRIX035hCMp7VMGhVdacKQlU3j6jhBJVrmiTEWM50N+BEOCqEPpFVKuMN868hCCxumj9cIHJy9YhJ4Bokr9jveENWIKCCkihBcN6EeYpG5/epmoSUu/HeHcX3j3jMmqBA5b4HZ83u5h43r789eMKSOVrdM764/U1dmYRJUorDEHTzv51jSxeNCEkhnN240FeUVGFWarmsU54UqhFLtTT6xUzmVuJM5Rck+nKz6wDDQNrSCmKyhmfgKtBZLFIdxC3J7Cmo8HjEhiTlOgetSK605mAVMAUxvxdrQ6ZiJYOdb/AEpR2hoTNDZcsJq/8M1etIw9pzzNxDj4ZVjvWRXyApzJhe0tsKJUhAUlRHhuK0YMR58hDZEnKlKQWYVJ3m55vFsY1ua9Dh659b4X5CBpx3N8oMBxqw4fmOJajtTTygCTv9fzEjtBZ3OvtBzV/m1DWBfifYboJRdmL9DrygGCFFvLg94ma7s5ccR9YkFvnpHKNHc10tABBJceot5QclV292+0LBt+IZIvSvP+IAMJMMHk0KRpDpWsAuwxL7h118oJXKBNj1+6DRc8vpAKzkgkktBMNx9YhP7ucRNsOcImhhUCCPE8QUOPz+Ik/T6Qcu584AEDDl/j+u5xUQidLmXC7WuG5N8o0B8R60gDcdawzJLSYZdihMmzyXJDcGe3EQlWJUDdYO9z8maNCZ9PtFZVoKRnl6Pg3s2gJGMmqpkzJ3mldCxh0mWpSg5SljcurSnAtcOPWGJt5/QxI+n0g2J49BiS33LODwyQXfMTUklyfxFqagNpxtFPB/f5Rcm/BDNkYqKpCfT21jgnSntCZ3xRZHxdb4VjBUG/kGOSHFhQnQQufc+fzEWEf+sAC0V05Et5aQ3u20br8wmZ+3rfFmZ16wALyUcvy8o7u+B5Qavh9PkYGVYcvvAws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52" name="AutoShape 4" descr="data:image/jpeg;base64,/9j/4AAQSkZJRgABAQAAAQABAAD/2wCEAAkGBxMTEhUUExQWFRUXGB0aFxgYGBkXGBwaGhgZGhgfHBwcHyggGhomHRwcITEiJSkrLi4uFx8zODMsNygtLisBCgoKDg0OGhAQGiwkHyYsLCwsLCwsLCwsLCwsLCwsLCwsLCwsLCwsLCwsLCwsLCwsLCwsLCwsLCw0LCw0LCwsLP/AABEIAQkAvgMBIgACEQEDEQH/xAAcAAACAwEBAQEAAAAAAAAAAAACAwEEBQAGBwj/xAA7EAABAgQDBQYFAwQCAgMAAAABAhEAAyExBBJBBVFhcfAGEyKBkaEyscHR4SNC8QcUUmKCsnPCFRYz/8QAGgEAAgMBAQAAAAAAAAAAAAAAAAECAwQFBv/EAC4RAAICAQMDAAkEAwAAAAAAAAABAhEDBCExEkFRBRMiMmFxgaGxFJHB8BUjM//aAAwDAQACEQMRAD8A+fPBIgA2+Gp5/L7xlPYo4GGBQ4xANHgkpJ4+cIbRIMFANBEcIQxnpHRCUjjBJQLMX5QhoBZeOENMgBKypQSUNRTAly2ptWvAGGIxOH/TUAtacvjD5QpdQQlX+OZhmb/LyPkZ56yEXS3+QglvPjCjOTvHXnF3D49CJS/0pRJBmgrdRCLAOGFHHmBDhjGmKOSTnMtb+AZClCVgs5cE5Syt7E3aE2/BS9b4RmpULQZbmI2Z6sF3eUys2VXjKfCqmQFOYs4c2LXuaiE4vYMtIUtJnSMwBlJXlygn9qy9Az1vSoArB1/AFrfMTMLdNEMPeOxeHxGHAKwlQUMwKWUBzpQwMvFJVY1ia34NWPNGfDDI9IJNOhEglomvpAWiy3X8wSerQaRWOSW64QEmcdfxEdaXggD0Y4A9Hk0IiDHKHVIYUdPECWNf+34hAZRf8QQTEJEGkjjEyFEpHT/iGgDrz4QAVztBBYAvWIjIcQbiIJO/5xKlsLiGNujkzGuRxJLesWcYpMnvZKgVTRlyFKgQNSSxqkghiCP3RPdGT/8AqhKu8Qky2VZ1XBSWYgEF7X4GpgcFMUVTFNLmM61HMyU1AKgXN0gAM5IDO6YXO5ytRqXkl0RdLuLWqfPmkKV3kxVVJYkuoOlkgVDNdywbRyxcpMpRCilnJCE+NaasK/Cm1QVOCOcWdoTCQUSVAIUAJhoiZMcA+IgAFJd2SSK1BvGrhsDNmKSnuiBL7spCsxAKJaAWpSWoh1WFjzJSrkzxioLfj7mPisAzSUoK85MsATSCVJUAUl0uGUoAAFjmSYtYzDhMoISoz5IUZShnUkBSQMrFyShQHhJ/wVQNG/s3shi0KzrVlSVFTqUgEKLgqTfKQFKr9QCH7P8A6fK8QlTElKgCQJmYU+GhBBylSrjRV3rB5YruV9eNNbHkMVKZCCkrkkkABRM9ijItKVFRCkpZSSyRue0auFlqnKE1KZcwKCipu8VMSEpaqWGZAGVLgZigGj1Nmf2OxWHlzAB3njK0rX4wkqTlWVBIOagBqBUChjy0qViUKSQD3gKgJkteUJsc2csEipFWs0TUlLhijOPZ1+DaEyZICE3nKUXl0UCkiqjmDAG1Q4ZRfdT2xsYBKJuFStsmaZQMFElwkhSgoBtPaNTY85Ch3gWgzZmeSVS3QhSyEL8Ph8MwMh1JGV1JYE/FnyJ60LJWpaCvMkCilLaWlKsxcBykpAIcl31rBpp7F8J3ujPwk/OG/cBXpouNy9/tA9odn93MK5JdALEs3iHxDK5aoOsFhsQFBwVXYadfmJppqzq4cvWiAnl6xwTW0OzA77ecAORgNBDcveOHL5/aGeZPXtBsd59TX+IQhJAjnGv2ho3OfeJIcmr+v1gAwwYYOcLSYYkROiIb8aNE6aWicradPAlMFDQwC1veGYGUZkwEoK0BQzAFqEgXZh5xVm0Frw4Tu6ld4hRTNKwkAjw5QUKBYVU5ZLN+692TXgyazL0Y3RysP3igp0JlA5ZdVkNdIORClBTAkeFi6mNGjSx60S0f28tImJQxnKfJmmVCyMpPhQSEB3qVcDC9kqTIkzZxSEywZcxPiKgqacwlsSKZXzNuTcuDFTZUjPN8KUMXCVpMwOlQ8DjNlsXPhplIgf4OTCXSrf5+RudktkmYULLoTLapZeUD4P2gFe4M4CRWPeYbHeFSJRSlGdiZgBUtZIudSehGWhKQ0mWrKlCQVqDAqV8hd+Z1ikMSuRMWlBU4B8AAUVFQCkM4q5VcNuNg0McFJrJkT6eEYdRmlK4Y5LrXnsjVXjlTZ4lTMoKAWAZIKvCQ2pLEsN45Q3aWJUiqSoLSB4no9fCC7q3sHbw7483hxPmzmmSlSph8TKAqPEXDbi/2hs2WUqKVBRzICgpWZ2U7khQBBZKgxD28ifs45QjHa+/JGKUssZOW9cLgujtXPDHOSFEgj9vhOU1A0L3NY052zTiJKGlhIUkkgBkqJtlBohej0SXqBp52bh8qDMUlWRTKJSpxVglSkE2P+tC9Qaxu9n8ZiO5HdqC0gkBJDktUh9DxeKngySaWOPxJvNCEXKclzR8/7S7MTJEqWmTNXkUtkIXkAXNmCh8ClqU6UpoUtkSOJGbtVcxRyrQpaSlCvCFBClhipJLlQzFSCsvUuKLEe77X4dM6WnFSQQFhPeKuAqgSoU8KnGVW/wAJ0j5eicZK1Kmd3Klk5EiXLQJh8SVEkjxBCNSTUhIrVrcUvWR35L4y6JJ/Y2MKtHilZ1MVOpyps4CgCQzgkvqfiJrWMeRmlzDLJYPGgqSqXMIJK8pKQkKLACr61DAUsQb0ivt85lqUGJCnLAABiQaJtb24w0qZ1Mc6mnfJdQkl6/Pi1IAJicIvMkGlRasNUSTp5CGdRO+DtL8vi+0ExA+YrA5eFG0B+/vAq/NjCGck8vQwYQbFvQn2gQD87AwUtJHB4QMwhpSDAG6BAiRpFhAbTSDUBuMAlPGCrv8AlCGIWpL1sPSGT5hVORJeWvJ4CpOXu1hRSxdIY2T4gx8LvSqZYUS4GYirMS4F/hqBx0g9h7JmTnWJagguASBUF2ZyHATlZqXeJ7Lc42tyKWRQf1NDaGLCmlTVIMxR/SKknu0hDy5aVJTZxmYkKYkvfMLHZTCLoVAEq+EMkUfRIHhPEaK5xW25sycFiakIQkM6yfElyc2VIBIJqc3GjRa2ZtaXLCXWgsRvJvV6EcPK0VZPcpGFW5XR7CZLAm55OYgpGYAJLnVrtUC8JTs5a155biYFZu8WQpy2XxBISycoygBmd6kQj/7ikgN3V8zNNVVwa+Etc0/1PB4HaYLUSlSAFFyBKmqFjUU13QY/Zik5OkYssMsm2oK2v6h2Il5VSe9UrvJhCEpSZgZVKJWDmFirOSCWNmEegwWwpagV94tTqIUSDMJIofEcxpVJ5ERgIxyJjJmYiUlR/wA5c5JPiBFVjKm3xCoejNG7h8cuTLJXjsLMA1KFFZclnykvqHZ9SSXg9ZDqfW27/vwCWPN0pRVUZm3dmLlSykGZOlpqlCWUoAVIysCoAVZzyizhOz81KB3By5wCpKZxSlZylnAls9U2IJF98ZOP7VIWCFlJJPhWJU10OGUQXrQqan7or4HtauTLSlKpakoAqZE96eEFRFywFdX5xJSTldv7g8WVQ6aX2LmIlKlAJVMeWtLKlguGqFpKaEkEKezEAG8eS7QzFJU5UEIlgZyZUtamAYZcyXKl+FT0H6jltdLH9rUTipUyYkTHHwhaWCA4DFIoSo3L3JozZO0cSrEzB3JZRQAVpJFUJSATYOAcrveKoRanxsa7bgurn4FXDz87T/gStOYpCj8SVKSrWwSn3FhF2fLzSjlSWTUm7JUcoFqOrXi1WjMQoTUgE/BOUXHhURlSTUAMoqd2Girm+gtbIUC6CZdjmW5SEHLmq1SAFGlGehMWzRtwZPYV9itsWb4WuRv63xpKNBRiB17xk7LcFQax03xpJVZnt1rxgZ2sfuoNqkZfKo+vTQIT/rwp/POOSdzh+t8cz3694VEzln/XrSOIGoPp+YCYCSeR9/OIrvOkOiRlp0r8oNuMAk8vaDCuUMqCBbdAziWsPWDa1PUwQdrQA9yoElqODvBIPqIbLTMAyupmZsymAAYAB6AbhFpCeFNYlbNrDsh6mLd9yiqVvHvDcMoAsQGpz1BAOkFPTahgZMhUw5XYXJuaWAGpJNoT4Murio42amzQnIrRQOUEqUN9KHUO3EN+4Ro7Fww7mfOVPlylSyQmUUpUuYphQhTkg1DMbF7Rk/8Ax86Tm7yWtII8QU3iQ4GYEEhw4JHHiY9Dg+zOLKgUplKqkBak5ncBvCUnMWaqibXpFM6i6kcZSUlaZU7Uy2w8pWasxImZRVgc2VtWIALE2UIysFO7xcp1EJdKSFEsCHy6WBrurF7aCMSqaoKSqfmL95KSVBxdgXK2LjwuHdiYsYzAZsglYSckJlBBzEpCikFlELlAgl6sWppeIypIsgbHabZiUGcFYgSEypKF4cZM3fEpdRbVRUFJbRt1/JTsWE4YIWkBZImLNBlSAciRuzKILbkP+4R6nBbMxU6QhJUiaqVVUtSUmZLf9yQsEFNvEki1Xjzu1tnlyhZOVjMmH4lEJFeJJtfWEnHgjTXJ5SRi+8WaPmUTxMBIQtM5KUKVkzHwuWbdxEbezsCDN7sZEzBZN9CSCQKmml2oTY0cKSMQoKGU5iCDoa0LxpUt6RbpcaySVmlMknK1Weza2dt7Q+TLGXVxwglW09qfWGJI3hmsw1YGhgO+opC0H14iJPP2iX4j2+kSV2qB7xEkdXe2mkctR6aCz8jzaA31Bpw8odAiEjj7j6wctBJ/gQKVcR1+YYtZe49RDGzFHLr1iWrb3iMp3fOCF7H36EMgEE7xu3wYNP5jh15QbXr8oQWQh3N+N4LXr7QCG3j2jS2BI73ES0Bi6tw3PCk6VhKXSm/Bl4gcflGh2bxaZaySMymSUVZylYUoVpmKczcRH1jbH9MsDPlg5VyZgDhclWUvcukug14R8s7V9jMRgjLyzUYmVMGZyO7WlyBUOQb3B0tAmmlvT5ONl1mPPGUJJpM1ts7SRNQUoWpQIWSSCAnMMgS7f7PwapqI2Je3gjZqikZlqRkvZikFIG9SSoUjyvZjZRVMUmYFTUkDw5yAfEkjxGqSxtcgHgR6jaHY8pSoSFeEkEImPQguMqxUCjeIKuaxXlblJSZy4+rwr1dk7J2XMSRMVhVzlLTmVMZShmJfKEpWnLlJy1JfLQANGxNTiErBTgy7hklJS/mZ7Rb7LbcnSklE+QvKjw5kpzcbpfMPL7RY2v22lIUAkLfQGXMzE8Aw1jLljcbfPiv5L45XdKv3PPpQrD45BCSgLZ3IIT3gyqD2UBVyKEpEeX7U47vJqwSnMqUpIO5ThSX/AOScp4HSPTTZGJxMxM1SRKllXxTnBoXDITUgHQlNjGftnZWFTKWxM7ETVFIcN4wtTgBylMpJAcpc5QHJJizDinJptV4I5NRCK8+TxMpHjSpTJSmaqa5cL8Qqm2ikmrtQ3IiimYZ2JVMAoVEkt01Ysdq9lrlrSpsuZ8wTRLu4ygMGykNyMem7I9j58+T3gliWioKlkpJOvhAKvUCNUn0byNeheJLrvb8mWwANA/LSCq9Q3y+ceu2p2ITJkuJpK2UQcqUpcJKhc2pckeUeG2PjTNQrNelXajWiEJqfB18eohkdRLCuDHrnEqH4/iIIa492tELBDU9zE6NAxzqPOID7rdfeJygM460ggl3pfWAQsDeI6o4cXgiNwY8/L8xPdizcb/eALMbLz68o5ApUn5xxPPqkSlVL/KJELGg0vHHWo9vrAJ5/LrdDUa29jSESRD0vpytG1/T1D4+SHo5PEskmlemjFXbS2+L/AGNxolYyStVEgqcu1MiojNXBlGp9x14P0RipmWWTuTHyz+p8zMjDEA5Sg+IPViNOEbPaTtrhP7UpTiAqYpIGVPjU9KEJBCdbtaPBdpe1wxGHw8lKJgEl8y1FAKnDBgCacyIz1OclKtkjhYsMquj0U3JKmGQoDKZcvMLB+7Skf8hld9KNFvae2/7YJEyqFg5FOVEEaL/cU7lB9XrfyuK2jmnTJk05QSzVUfClLOAKXcNSp87GykT1ylqSFKmFaEywpSfCAUrIJVZ2Acn/ACBeN+TLBaeMGt/JyMennPUynxH7M9LsHaaUSkGdOWFgLfKkrkqzrKirw5iWLgOwYs1ojbW3pSxlE4qrRKZcwpZQZi6cqktWrWjz8vCpQspUqUhalDwSJiv3EliQgo03/wCI1jV2tsX9PN3s0Fh4czIzEDMCsHMwAJ0Jbi8ZouUoujTkhihNXY/aHaT9BMtaMy1DLkASVqUL+EqYII32eMmZJCgJqmM5R8PdlilVXSkH9wqDmGhcAUgdh7PlgkSFYZcyYgFSVmb3wzJCmzMQ9X0tZrp2mTIxCFrQQTKTnQRXNQqUE0CSRQ6kuX0hYsyWRdX0Y82m/wBb9X+3kR2qwUwSJ5V8aEy56WU4QEqQnLYf5LLvv3V+j9jsTmwssJFCgKJ3qKq+zCPlu29uS1ScSpCvFMSmUU6hIK1rJ8wlwN/p6r+lvaLCf28pBny++ZQUlSspDsU/Ez1Gm+I65OTbjur/AILdJFrClJb+D2PaMPLll9SPVLfU+sfAdiJymYi7FqcHEfoDaCXQc1U5gQwf9w3O8fAdlECbODuMyq1L+Isa14xVpHszqaLbIaSEg3Bt84YtIDEfPdAE16G6HFqNy3vTlSNh2WCJXPjXn7RxTxLc+tIYK2prxhZq/wAvnp08AjkJ40ua8T9/eCSlt5iUEMo8B604VgkK9eUAmYealz15xyedHO+BasGBw+cMBg6vDa8Omhcslm63feDy7wa+8AEKTpCBIOrN7Q1Q4RyRz9oQ2kzlyAx3/SFJABqKW68osKDirxVUg7zDW5CSK+DxndrJmnMzMQpx4aPc7o+kdlO1kpLy0qITOYeEgEKK0hwVUBYm5FtI8DgEI7zxKylSkgO7FyAXbgDYGPW4LY0nIqYZctQSopyqlGY6glTF/CUodv3NWmkUZIK7ODk9mTgWu0k1YAmJ75gpCsxRJCHMwEVQahwz0feWeNPtAtsPMCdJfhLua0SDX4QVCt2VFZGx3nzUHDSwJaO88AnoQVIy5Sl5hQt3pr4SLxMrAzlSpDpdM1RGVSTmGRXhzpUoGWghIUS2lb1eNpQaMeeHVOJopnKTIUXngCWySqbIlyj+n4fiJOUXs/OPn/aDtClcwKSsKOQJSxcJAAAqdW37o9NicPLIxK04fDD+3UEoJQhZmDOQrLmJfwhwOHpj7dlSSghc6WmYqQZjIKZaUkIKhLZLBJJA3E52rFMI21Zq6ulWeORiASpS1CgOUfuUojda/wA47YGz1oSVKF9OAhWJkp8IQkkliVPpUENudi/CPRSwUsH0bjb0jYtlsbtJh6n1S7cfUnAz1Sqy1Kln/UqR/wBWhySB589/0hSgb8dx84IKtUe/0hUdRKjlCur8X8vtDSssLiElVaGvB36+0GlfHTzvDGNEyrAqdt5+kCVE2Jr+IZL/ANv/AG8j7RD6jkzmEKwVKNQ5pbXT8PEmYTqff6GOJNt3O3R9oOVXR/eAVmClPCsMCQ1uuEJB8oOSLOIkMfJZ7Hr5RxIP8eusBvjgIQ0iS3HrzhiRV/zApFx9B1/MMRzv1rAM5I36H6wGKUOYbdBecNWg5Xpr8vzCQpGetIVa7E2uwtePff037OYfGSUzFyJJyqIXSpFDRjQ1F4+frEwsmXLWokslk0J4bzyj6J/TaZNw6igoLABSix8JfLlJZt9HcEc4qzulZxdZKMpVEDt3sHZ+ElJJleIqOUGYsJZiXYEcBaPBYTYAyCctCTXMZZf4DXe9BW70j3H9S1S5mJS5zJCXoQfjegZwCKQnuD/YZkpzI7oqUQmoYVJNWahFmaM+LJKMVbe7MvQqtnvNm9iNmYnDy5qcMhOdANKsWqK8flHy/wDqr2Vk4JcjupYCJqm3FKktmHEG76PH0L+mXaKUJSpKiUBKvAFGjasedfOPH/1tx3fYiUmV+oJdRlqMy0hQANiWAO9jF8ZJuNc90VU1KnweF7OhlKDDoxuMCDYnzH8xi4JC5CVTJiFDNYsw4iutbB42MFNTMSFhJYk8Yv53O7pZxcEkFMlsNONIWhI8otzpdgBpygO7U1vasBqTEoAhiU6fQwKkF6DjEyhej+m/2goY5KAAD7MdIAp+X+J5QaC1Go+6vlEGXWw3P0YREBKSRx5HlDAnQluLNu68oEJIJpwt5RLU+XVIYGCIYk9ecAkc3g5am1tEmHYIHzbhBIPTQAPK8OQOUIkGN/2hyJRO6wejN60had4a3lx0js3L5QqGMB4D2heLn6ACn1HtEjiOVecJngOfxu94aRCTPYdksMhUoBU9IDkLlnvCogKKyEBATQ3+K5VHs8NIkTpRkiWqQVAsM5ZSVXOYE94qgqrxBqtr8y2FjUpyIzYhS1LJMmVLQsECr5i5LjRg1S8egxm2doTB/bYbCzcOnK5LhE5QFHK1FkDgguHHijNLDkm9keezyjGb6nTvuUe2ewpOHJlDEqnTaO5zFCUpCWWR8DJ8ITfhcx7XZvaBIwDJRMUlKMkxSEjLLSE5aEhjrTiTz+cyuxeOmlaQiXKYhzMmOXIzP4AoksXrHvNh7Hm4fBTcIAk5gQtWYl8ybjwpL18jFj000rVmeWoxvZtGPsHY+GloEvE5lImh0zJYzs7goUwzBhZQBDbob2jxsiRLVKwzrCyTNnzVCZmUWDgqBC5gBAdsqbMS+VMjsxtCUgShMlKQHAZa0qynMSPgYaintCsT2W2itx+gKC615DcAMJZsOFKRBabNfuh+oxc9R4HtEuZMUo5SEIzOSWS4T+1Nt1bnfDez6/0QD/kbj8xX2xhFysTMws5EvvgwMwFSh4kBQIe9FDRw/CLmz8OZSchqXu1KxojFxVM6mg3k5rg0FUanT2EHmcdfekLdwa67r0Y2iU24coDqEAWp16xyBrqN9N8c+oHLoRCSHDAseZFqwDDSn0ru6/mCAcu19fbfAixd3rw/iIzvSrdcYAZO/dqzRJQNfJiG+cLCufpu+n4h0h2ofWGRMFCuRgk7y0CmDCQPWGxjMteuhDQnhxDG0QEPDMtRQkdcYQABF6fwYNSq69eccTW31+sCTz4/iExkg8+vzATpXEmGpGtW3/wY6+unHcIYma/YKalGORnLAy1pc72SQH0sRXlH0+biECYgBaXyLpmDmsuzlo+LbMA7xILsX3iyVEe4EbSdnyzXIL5jQDVxcWvTjFi1Hq1VHmvSWnUs3U/B9KlYyUmbNCpiAXTdSU0yBta1evlFfE9pcMhUxBnygQgEOsMVEKoLuaAtX4hHgf7RAuhxwpo2jcecIVs4VA3gir2DhtzGB6ttVRz1pop3Z9LmbewZKXxMkkKcfqpo6VByxYUOu+Bl9o8KJi3xErL3aCCFAh80x7E2DesfNDISDUa7vT2hgwctSZicocClGam/XW8P9W32D9NFb2zM7ZTkTtrGZJVnQpKDmALUlhB0f9vvDChzej7veMfYiigzZa/jBcvq7N7fONlL7xxoNL2iuTtnp9BBQwxphqS+reX4iUrYM59Pw8Q/VLViZm/6dUiJtsQJtr+mnDrSDQpiA55M1YFVxQfaCmXpx3DePSJAEktc34Pq27hEU3mrdcoh7bvrr9YiWvXdvryiIEqLXJPl+OmiZZGhbrfApVo/HWJmEtp5AfJqQxGUkdPpBINr9ecBLsQ0SlnEMaLCGd2PJ+uEMUHsDC0M/R0rfSJT5eg3whhgONdYBg+vm0QlTa+UHLNaHlb7QDCRpWvIdXgkC/PgbwIW2sSldL6vp5QgBwjCYnm3sRufWN0LI4MNdbRgZ2WC+oO6xBjcBzgHLU8K+R9PSIT5OH6RXtp/AehzYhrtwPtZ/SFI8NLP0HMDnDCjW5fmImTxlBYFhex/nWKrOeNW5YEVJceUDKQUKUUAeNnJOY7vQXisicCKANy6MXpU3w0sW0beIdio8dszxYiepQYg5SNQ1PpG33nLjQb93ARlbIQ0/Eh3ZQ1rx9I1jMBb5Pz/ADGhnf0X/CJIbh7dCOJ305ZYhF/zx3NBTlVv70go1ClVIte1N8MLH0PEawuWH3euvpBTAfbf1aAYsKuKQ0JHmOA+cLy8ndvLr5wan9t4rWAAhl3B+r1hZlk1AeujQQZ365wQWAG05/iARiPxiVjjC0K49aQwnWJEhqj6e1oYk8R6+cLP5rSGoHHhEQsArrpu6rBDhrxiVJrp7iOA9/pAM4pLcOuMEi9fmYHKOut0c5foQhWAr4hzBfzj0pmEJOV7eKmhYButY8tPNy2kakqYXIqX3vUvwqIjM43pL3o/UsTGOpbz63wMxWUsK8NDGec+YNUEWBuRe3XKLUySQ2YFutfpFUkc5MMhmaz3YNpupFqQr4h6G34v8orKkFgwYHzbfTlF7C4S7vwt9z9IOwmzy2BA/uMT/wCRteIjQQl6V9/tGfsnxKnL0XNVYaP9o0LWc7uvWNJ6DSKsMfkPSWNXY8944cYLM4BL+Z/EBnO86a/PrSBSp7OKwGkk7q+4+lYKYpuOjl4DOwN/WBBegfq0IYctXP1NYYlXMnzhctW5/eFJNdYYiwkNp7n6CBarVPr1rAhRqXMcF71MN9eEAGQCOB64QweXvChvhkqXw69IbCwwaU3Q4JtaK6RT+NwhrUtCCwvKkEkPp08LQrhDFLbKwJehAv8AUQmKU1FNsYpL7+j7wsppzjQnyACB4q3ZQA/60r84rzpIuM3qPtviNowf5HF8SjiE8D1WLcnEApcaOGGhsx3B9+8QrESFEhqH6/K0Xdn7MmMFZSHY1DBoTdmDV6mOaq7FUjMQwJ1f00pui8iayQCxS7avQ/zFufs8pDkgm/l0/pCkSBlLk8tLMH48IgzGmK/vWUyCVbiXoC3Le0aJxsvIXeo3Xa/vGFNwniFi/P063w7Cp+1Gp19oVDMvs8WkpOhUSOIeNGYqp5VA631jQwmClEOEBIOgdOvA0iwdkyjbMNGzK+ZMWesTOpj9IQhFRaeyMYmpL+/pHS11v84pYWavPOQsjMhTWFiXSbcfeLCSR1SLDpY8kckVJBzF1v8APzvDAtwADz49PFadU6QSCb9cYCzsPoNfR/Sp8oGgNFN1whaV168vOJlpciAiMcgVgwHA/PzeIU5YnlEpSengEmYyE1tZ/SDI4H1gQTfhBeZ+UMLDB4bhFo21BirLrqR9oepXE9CEFkoUNYArAWk/tBD661+sC/Qjl2aEE49UWjfSA5cWdyzp4RWSsFRd2evqw6/iKmyFjvMrkFQcbnAGb3ekPmApo1deNac98VPY8w002mX0FJALWoWuR9q3i2jFkh8rGwdnf9pFKt9IxsFtGqwoCqmD6NYVs/0jZKV+IWAFhf78KXhMgU5k4GxoHBexOp5uLxUmKe9hpyt5w7abKbQUozdU3xWUsEVp8qcfeAkSlTsNPr9oWpB7xIB1c+5tvoYCbOA8I8z84knIp85S7DgdPKAKNhEsGzEdbrxKlhIKlFkpBcmwilJlhKvD+fS0R2tnhMnuwKzPAP8AkGJO9g8RjHeh87IxsAe8VNnEHxq8JIPwCiflFpb2EKky8oCWswHkOcPCfC/Lj1SNJ6PDBQgo+BJGrR2QvUH7QxaWLsxgw1KQFpC5WrRwDae0N0NzSlt/OKz79IBJlkJ0bhSsNlliaaRWSoWHBrRIX035hCMp7VMGhVdacKQlU3j6jhBJVrmiTEWM50N+BEOCqEPpFVKuMN868hCCxumj9cIHJy9YhJ4Bokr9jveENWIKCCkihBcN6EeYpG5/epmoSUu/HeHcX3j3jMmqBA5b4HZ83u5h43r789eMKSOVrdM764/U1dmYRJUorDEHTzv51jSxeNCEkhnN240FeUVGFWarmsU54UqhFLtTT6xUzmVuJM5Rck+nKz6wDDQNrSCmKyhmfgKtBZLFIdxC3J7Cmo8HjEhiTlOgetSK605mAVMAUxvxdrQ6ZiJYOdb/AEpR2hoTNDZcsJq/8M1etIw9pzzNxDj4ZVjvWRXyApzJhe0tsKJUhAUlRHhuK0YMR58hDZEnKlKQWYVJ3m55vFsY1ua9Dh659b4X5CBpx3N8oMBxqw4fmOJajtTTygCTv9fzEjtBZ3OvtBzV/m1DWBfifYboJRdmL9DrygGCFFvLg94ma7s5ccR9YkFvnpHKNHc10tABBJceot5QclV292+0LBt+IZIvSvP+IAMJMMHk0KRpDpWsAuwxL7h118oJXKBNj1+6DRc8vpAKzkgkktBMNx9YhP7ucRNsOcImhhUCCPE8QUOPz+Ik/T6Qcu584AEDDl/j+u5xUQidLmXC7WuG5N8o0B8R60gDcdawzJLSYZdihMmzyXJDcGe3EQlWJUDdYO9z8maNCZ9PtFZVoKRnl6Pg3s2gJGMmqpkzJ3mldCxh0mWpSg5SljcurSnAtcOPWGJt5/QxI+n0g2J49BiS33LODwyQXfMTUklyfxFqagNpxtFPB/f5Rcm/BDNkYqKpCfT21jgnSntCZ3xRZHxdb4VjBUG/kGOSHFhQnQQufc+fzEWEf+sAC0V05Et5aQ3u20br8wmZ+3rfFmZ16wALyUcvy8o7u+B5Qavh9PkYGVYcvvAws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54" name="AutoShape 6" descr="data:image/jpeg;base64,/9j/4AAQSkZJRgABAQAAAQABAAD/2wCEAAkGBxMTEhUUExQWFRUXGB0aFxgYGBkXGBwaGhgZGhgfHBwcHyggGhomHRwcITEiJSkrLi4uFx8zODMsNygtLisBCgoKDg0OGhAQGiwkHyYsLCwsLCwsLCwsLCwsLCwsLCwsLCwsLCwsLCwsLCwsLCwsLCwsLCwsLCw0LCw0LCwsLP/AABEIAQkAvgMBIgACEQEDEQH/xAAcAAACAwEBAQEAAAAAAAAAAAACAwEEBQAGBwj/xAA7EAABAgQDBQYFAwQCAgMAAAABAhEAAyExBBJBBVFhcfAGEyKBkaEyscHR4SNC8QcUUmKCsnPCFRYz/8QAGgEAAgMBAQAAAAAAAAAAAAAAAAECAwQFBv/EAC4RAAICAQMDAAkEAwAAAAAAAAABAhEDBCExEkFRBRMiMmFxgaGxFJHB8BUjM//aAAwDAQACEQMRAD8A+fPBIgA2+Gp5/L7xlPYo4GGBQ4xANHgkpJ4+cIbRIMFANBEcIQxnpHRCUjjBJQLMX5QhoBZeOENMgBKypQSUNRTAly2ptWvAGGIxOH/TUAtacvjD5QpdQQlX+OZhmb/LyPkZ56yEXS3+QglvPjCjOTvHXnF3D49CJS/0pRJBmgrdRCLAOGFHHmBDhjGmKOSTnMtb+AZClCVgs5cE5Syt7E3aE2/BS9b4RmpULQZbmI2Z6sF3eUys2VXjKfCqmQFOYs4c2LXuaiE4vYMtIUtJnSMwBlJXlygn9qy9Az1vSoArB1/AFrfMTMLdNEMPeOxeHxGHAKwlQUMwKWUBzpQwMvFJVY1ia34NWPNGfDDI9IJNOhEglomvpAWiy3X8wSerQaRWOSW64QEmcdfxEdaXggD0Y4A9Hk0IiDHKHVIYUdPECWNf+34hAZRf8QQTEJEGkjjEyFEpHT/iGgDrz4QAVztBBYAvWIjIcQbiIJO/5xKlsLiGNujkzGuRxJLesWcYpMnvZKgVTRlyFKgQNSSxqkghiCP3RPdGT/8AqhKu8Qky2VZ1XBSWYgEF7X4GpgcFMUVTFNLmM61HMyU1AKgXN0gAM5IDO6YXO5ytRqXkl0RdLuLWqfPmkKV3kxVVJYkuoOlkgVDNdywbRyxcpMpRCilnJCE+NaasK/Cm1QVOCOcWdoTCQUSVAIUAJhoiZMcA+IgAFJd2SSK1BvGrhsDNmKSnuiBL7spCsxAKJaAWpSWoh1WFjzJSrkzxioLfj7mPisAzSUoK85MsATSCVJUAUl0uGUoAAFjmSYtYzDhMoISoz5IUZShnUkBSQMrFyShQHhJ/wVQNG/s3shi0KzrVlSVFTqUgEKLgqTfKQFKr9QCH7P8A6fK8QlTElKgCQJmYU+GhBBylSrjRV3rB5YruV9eNNbHkMVKZCCkrkkkABRM9ijItKVFRCkpZSSyRue0auFlqnKE1KZcwKCipu8VMSEpaqWGZAGVLgZigGj1Nmf2OxWHlzAB3njK0rX4wkqTlWVBIOagBqBUChjy0qViUKSQD3gKgJkteUJsc2csEipFWs0TUlLhijOPZ1+DaEyZICE3nKUXl0UCkiqjmDAG1Q4ZRfdT2xsYBKJuFStsmaZQMFElwkhSgoBtPaNTY85Ch3gWgzZmeSVS3QhSyEL8Ph8MwMh1JGV1JYE/FnyJ60LJWpaCvMkCilLaWlKsxcBykpAIcl31rBpp7F8J3ujPwk/OG/cBXpouNy9/tA9odn93MK5JdALEs3iHxDK5aoOsFhsQFBwVXYadfmJppqzq4cvWiAnl6xwTW0OzA77ecAORgNBDcveOHL5/aGeZPXtBsd59TX+IQhJAjnGv2ho3OfeJIcmr+v1gAwwYYOcLSYYkROiIb8aNE6aWicradPAlMFDQwC1veGYGUZkwEoK0BQzAFqEgXZh5xVm0Frw4Tu6ld4hRTNKwkAjw5QUKBYVU5ZLN+692TXgyazL0Y3RysP3igp0JlA5ZdVkNdIORClBTAkeFi6mNGjSx60S0f28tImJQxnKfJmmVCyMpPhQSEB3qVcDC9kqTIkzZxSEywZcxPiKgqacwlsSKZXzNuTcuDFTZUjPN8KUMXCVpMwOlQ8DjNlsXPhplIgf4OTCXSrf5+RudktkmYULLoTLapZeUD4P2gFe4M4CRWPeYbHeFSJRSlGdiZgBUtZIudSehGWhKQ0mWrKlCQVqDAqV8hd+Z1ikMSuRMWlBU4B8AAUVFQCkM4q5VcNuNg0McFJrJkT6eEYdRmlK4Y5LrXnsjVXjlTZ4lTMoKAWAZIKvCQ2pLEsN45Q3aWJUiqSoLSB4no9fCC7q3sHbw7483hxPmzmmSlSph8TKAqPEXDbi/2hs2WUqKVBRzICgpWZ2U7khQBBZKgxD28ifs45QjHa+/JGKUssZOW9cLgujtXPDHOSFEgj9vhOU1A0L3NY052zTiJKGlhIUkkgBkqJtlBohej0SXqBp52bh8qDMUlWRTKJSpxVglSkE2P+tC9Qaxu9n8ZiO5HdqC0gkBJDktUh9DxeKngySaWOPxJvNCEXKclzR8/7S7MTJEqWmTNXkUtkIXkAXNmCh8ClqU6UpoUtkSOJGbtVcxRyrQpaSlCvCFBClhipJLlQzFSCsvUuKLEe77X4dM6WnFSQQFhPeKuAqgSoU8KnGVW/wAJ0j5eicZK1Kmd3Klk5EiXLQJh8SVEkjxBCNSTUhIrVrcUvWR35L4y6JJ/Y2MKtHilZ1MVOpyps4CgCQzgkvqfiJrWMeRmlzDLJYPGgqSqXMIJK8pKQkKLACr61DAUsQb0ivt85lqUGJCnLAABiQaJtb24w0qZ1Mc6mnfJdQkl6/Pi1IAJicIvMkGlRasNUSTp5CGdRO+DtL8vi+0ExA+YrA5eFG0B+/vAq/NjCGck8vQwYQbFvQn2gQD87AwUtJHB4QMwhpSDAG6BAiRpFhAbTSDUBuMAlPGCrv8AlCGIWpL1sPSGT5hVORJeWvJ4CpOXu1hRSxdIY2T4gx8LvSqZYUS4GYirMS4F/hqBx0g9h7JmTnWJagguASBUF2ZyHATlZqXeJ7Lc42tyKWRQf1NDaGLCmlTVIMxR/SKknu0hDy5aVJTZxmYkKYkvfMLHZTCLoVAEq+EMkUfRIHhPEaK5xW25sycFiakIQkM6yfElyc2VIBIJqc3GjRa2ZtaXLCXWgsRvJvV6EcPK0VZPcpGFW5XR7CZLAm55OYgpGYAJLnVrtUC8JTs5a155biYFZu8WQpy2XxBISycoygBmd6kQj/7ikgN3V8zNNVVwa+Etc0/1PB4HaYLUSlSAFFyBKmqFjUU13QY/Zik5OkYssMsm2oK2v6h2Il5VSe9UrvJhCEpSZgZVKJWDmFirOSCWNmEegwWwpagV94tTqIUSDMJIofEcxpVJ5ERgIxyJjJmYiUlR/wA5c5JPiBFVjKm3xCoejNG7h8cuTLJXjsLMA1KFFZclnykvqHZ9SSXg9ZDqfW27/vwCWPN0pRVUZm3dmLlSykGZOlpqlCWUoAVIysCoAVZzyizhOz81KB3By5wCpKZxSlZylnAls9U2IJF98ZOP7VIWCFlJJPhWJU10OGUQXrQqan7or4HtauTLSlKpakoAqZE96eEFRFywFdX5xJSTldv7g8WVQ6aX2LmIlKlAJVMeWtLKlguGqFpKaEkEKezEAG8eS7QzFJU5UEIlgZyZUtamAYZcyXKl+FT0H6jltdLH9rUTipUyYkTHHwhaWCA4DFIoSo3L3JozZO0cSrEzB3JZRQAVpJFUJSATYOAcrveKoRanxsa7bgurn4FXDz87T/gStOYpCj8SVKSrWwSn3FhF2fLzSjlSWTUm7JUcoFqOrXi1WjMQoTUgE/BOUXHhURlSTUAMoqd2Girm+gtbIUC6CZdjmW5SEHLmq1SAFGlGehMWzRtwZPYV9itsWb4WuRv63xpKNBRiB17xk7LcFQax03xpJVZnt1rxgZ2sfuoNqkZfKo+vTQIT/rwp/POOSdzh+t8cz3694VEzln/XrSOIGoPp+YCYCSeR9/OIrvOkOiRlp0r8oNuMAk8vaDCuUMqCBbdAziWsPWDa1PUwQdrQA9yoElqODvBIPqIbLTMAyupmZsymAAYAB6AbhFpCeFNYlbNrDsh6mLd9yiqVvHvDcMoAsQGpz1BAOkFPTahgZMhUw5XYXJuaWAGpJNoT4Murio42amzQnIrRQOUEqUN9KHUO3EN+4Ro7Fww7mfOVPlylSyQmUUpUuYphQhTkg1DMbF7Rk/8Ax86Tm7yWtII8QU3iQ4GYEEhw4JHHiY9Dg+zOLKgUplKqkBak5ncBvCUnMWaqibXpFM6i6kcZSUlaZU7Uy2w8pWasxImZRVgc2VtWIALE2UIysFO7xcp1EJdKSFEsCHy6WBrurF7aCMSqaoKSqfmL95KSVBxdgXK2LjwuHdiYsYzAZsglYSckJlBBzEpCikFlELlAgl6sWppeIypIsgbHabZiUGcFYgSEypKF4cZM3fEpdRbVRUFJbRt1/JTsWE4YIWkBZImLNBlSAciRuzKILbkP+4R6nBbMxU6QhJUiaqVVUtSUmZLf9yQsEFNvEki1Xjzu1tnlyhZOVjMmH4lEJFeJJtfWEnHgjTXJ5SRi+8WaPmUTxMBIQtM5KUKVkzHwuWbdxEbezsCDN7sZEzBZN9CSCQKmml2oTY0cKSMQoKGU5iCDoa0LxpUt6RbpcaySVmlMknK1Weza2dt7Q+TLGXVxwglW09qfWGJI3hmsw1YGhgO+opC0H14iJPP2iX4j2+kSV2qB7xEkdXe2mkctR6aCz8jzaA31Bpw8odAiEjj7j6wctBJ/gQKVcR1+YYtZe49RDGzFHLr1iWrb3iMp3fOCF7H36EMgEE7xu3wYNP5jh15QbXr8oQWQh3N+N4LXr7QCG3j2jS2BI73ES0Bi6tw3PCk6VhKXSm/Bl4gcflGh2bxaZaySMymSUVZylYUoVpmKczcRH1jbH9MsDPlg5VyZgDhclWUvcukug14R8s7V9jMRgjLyzUYmVMGZyO7WlyBUOQb3B0tAmmlvT5ONl1mPPGUJJpM1ts7SRNQUoWpQIWSSCAnMMgS7f7PwapqI2Je3gjZqikZlqRkvZikFIG9SSoUjyvZjZRVMUmYFTUkDw5yAfEkjxGqSxtcgHgR6jaHY8pSoSFeEkEImPQguMqxUCjeIKuaxXlblJSZy4+rwr1dk7J2XMSRMVhVzlLTmVMZShmJfKEpWnLlJy1JfLQANGxNTiErBTgy7hklJS/mZ7Rb7LbcnSklE+QvKjw5kpzcbpfMPL7RY2v22lIUAkLfQGXMzE8Aw1jLljcbfPiv5L45XdKv3PPpQrD45BCSgLZ3IIT3gyqD2UBVyKEpEeX7U47vJqwSnMqUpIO5ThSX/AOScp4HSPTTZGJxMxM1SRKllXxTnBoXDITUgHQlNjGftnZWFTKWxM7ETVFIcN4wtTgBylMpJAcpc5QHJJizDinJptV4I5NRCK8+TxMpHjSpTJSmaqa5cL8Qqm2ikmrtQ3IiimYZ2JVMAoVEkt01Ysdq9lrlrSpsuZ8wTRLu4ygMGykNyMem7I9j58+T3gliWioKlkpJOvhAKvUCNUn0byNeheJLrvb8mWwANA/LSCq9Q3y+ceu2p2ITJkuJpK2UQcqUpcJKhc2pckeUeG2PjTNQrNelXajWiEJqfB18eohkdRLCuDHrnEqH4/iIIa492tELBDU9zE6NAxzqPOID7rdfeJygM460ggl3pfWAQsDeI6o4cXgiNwY8/L8xPdizcb/eALMbLz68o5ApUn5xxPPqkSlVL/KJELGg0vHHWo9vrAJ5/LrdDUa29jSESRD0vpytG1/T1D4+SHo5PEskmlemjFXbS2+L/AGNxolYyStVEgqcu1MiojNXBlGp9x14P0RipmWWTuTHyz+p8zMjDEA5Sg+IPViNOEbPaTtrhP7UpTiAqYpIGVPjU9KEJBCdbtaPBdpe1wxGHw8lKJgEl8y1FAKnDBgCacyIz1OclKtkjhYsMquj0U3JKmGQoDKZcvMLB+7Skf8hld9KNFvae2/7YJEyqFg5FOVEEaL/cU7lB9XrfyuK2jmnTJk05QSzVUfClLOAKXcNSp87GykT1ylqSFKmFaEywpSfCAUrIJVZ2Acn/ACBeN+TLBaeMGt/JyMennPUynxH7M9LsHaaUSkGdOWFgLfKkrkqzrKirw5iWLgOwYs1ojbW3pSxlE4qrRKZcwpZQZi6cqktWrWjz8vCpQspUqUhalDwSJiv3EliQgo03/wCI1jV2tsX9PN3s0Fh4czIzEDMCsHMwAJ0Jbi8ZouUoujTkhihNXY/aHaT9BMtaMy1DLkASVqUL+EqYII32eMmZJCgJqmM5R8PdlilVXSkH9wqDmGhcAUgdh7PlgkSFYZcyYgFSVmb3wzJCmzMQ9X0tZrp2mTIxCFrQQTKTnQRXNQqUE0CSRQ6kuX0hYsyWRdX0Y82m/wBb9X+3kR2qwUwSJ5V8aEy56WU4QEqQnLYf5LLvv3V+j9jsTmwssJFCgKJ3qKq+zCPlu29uS1ScSpCvFMSmUU6hIK1rJ8wlwN/p6r+lvaLCf28pBny++ZQUlSspDsU/Ez1Gm+I65OTbjur/AILdJFrClJb+D2PaMPLll9SPVLfU+sfAdiJymYi7FqcHEfoDaCXQc1U5gQwf9w3O8fAdlECbODuMyq1L+Isa14xVpHszqaLbIaSEg3Bt84YtIDEfPdAE16G6HFqNy3vTlSNh2WCJXPjXn7RxTxLc+tIYK2prxhZq/wAvnp08AjkJ40ua8T9/eCSlt5iUEMo8B604VgkK9eUAmYealz15xyedHO+BasGBw+cMBg6vDa8Omhcslm63feDy7wa+8AEKTpCBIOrN7Q1Q4RyRz9oQ2kzlyAx3/SFJABqKW68osKDirxVUg7zDW5CSK+DxndrJmnMzMQpx4aPc7o+kdlO1kpLy0qITOYeEgEKK0hwVUBYm5FtI8DgEI7zxKylSkgO7FyAXbgDYGPW4LY0nIqYZctQSopyqlGY6glTF/CUodv3NWmkUZIK7ODk9mTgWu0k1YAmJ75gpCsxRJCHMwEVQahwz0feWeNPtAtsPMCdJfhLua0SDX4QVCt2VFZGx3nzUHDSwJaO88AnoQVIy5Sl5hQt3pr4SLxMrAzlSpDpdM1RGVSTmGRXhzpUoGWghIUS2lb1eNpQaMeeHVOJopnKTIUXngCWySqbIlyj+n4fiJOUXs/OPn/aDtClcwKSsKOQJSxcJAAAqdW37o9NicPLIxK04fDD+3UEoJQhZmDOQrLmJfwhwOHpj7dlSSghc6WmYqQZjIKZaUkIKhLZLBJJA3E52rFMI21Zq6ulWeORiASpS1CgOUfuUojda/wA47YGz1oSVKF9OAhWJkp8IQkkliVPpUENudi/CPRSwUsH0bjb0jYtlsbtJh6n1S7cfUnAz1Sqy1Kln/UqR/wBWhySB589/0hSgb8dx84IKtUe/0hUdRKjlCur8X8vtDSssLiElVaGvB36+0GlfHTzvDGNEyrAqdt5+kCVE2Jr+IZL/ANv/AG8j7RD6jkzmEKwVKNQ5pbXT8PEmYTqff6GOJNt3O3R9oOVXR/eAVmClPCsMCQ1uuEJB8oOSLOIkMfJZ7Hr5RxIP8eusBvjgIQ0iS3HrzhiRV/zApFx9B1/MMRzv1rAM5I36H6wGKUOYbdBecNWg5Xpr8vzCQpGetIVa7E2uwtePff037OYfGSUzFyJJyqIXSpFDRjQ1F4+frEwsmXLWokslk0J4bzyj6J/TaZNw6igoLABSix8JfLlJZt9HcEc4qzulZxdZKMpVEDt3sHZ+ElJJleIqOUGYsJZiXYEcBaPBYTYAyCctCTXMZZf4DXe9BW70j3H9S1S5mJS5zJCXoQfjegZwCKQnuD/YZkpzI7oqUQmoYVJNWahFmaM+LJKMVbe7MvQqtnvNm9iNmYnDy5qcMhOdANKsWqK8flHy/wDqr2Vk4JcjupYCJqm3FKktmHEG76PH0L+mXaKUJSpKiUBKvAFGjasedfOPH/1tx3fYiUmV+oJdRlqMy0hQANiWAO9jF8ZJuNc90VU1KnweF7OhlKDDoxuMCDYnzH8xi4JC5CVTJiFDNYsw4iutbB42MFNTMSFhJYk8Yv53O7pZxcEkFMlsNONIWhI8otzpdgBpygO7U1vasBqTEoAhiU6fQwKkF6DjEyhej+m/2goY5KAAD7MdIAp+X+J5QaC1Go+6vlEGXWw3P0YREBKSRx5HlDAnQluLNu68oEJIJpwt5RLU+XVIYGCIYk9ecAkc3g5am1tEmHYIHzbhBIPTQAPK8OQOUIkGN/2hyJRO6wejN60had4a3lx0js3L5QqGMB4D2heLn6ACn1HtEjiOVecJngOfxu94aRCTPYdksMhUoBU9IDkLlnvCogKKyEBATQ3+K5VHs8NIkTpRkiWqQVAsM5ZSVXOYE94qgqrxBqtr8y2FjUpyIzYhS1LJMmVLQsECr5i5LjRg1S8egxm2doTB/bYbCzcOnK5LhE5QFHK1FkDgguHHijNLDkm9keezyjGb6nTvuUe2ewpOHJlDEqnTaO5zFCUpCWWR8DJ8ITfhcx7XZvaBIwDJRMUlKMkxSEjLLSE5aEhjrTiTz+cyuxeOmlaQiXKYhzMmOXIzP4AoksXrHvNh7Hm4fBTcIAk5gQtWYl8ybjwpL18jFj000rVmeWoxvZtGPsHY+GloEvE5lImh0zJYzs7goUwzBhZQBDbob2jxsiRLVKwzrCyTNnzVCZmUWDgqBC5gBAdsqbMS+VMjsxtCUgShMlKQHAZa0qynMSPgYaintCsT2W2itx+gKC615DcAMJZsOFKRBabNfuh+oxc9R4HtEuZMUo5SEIzOSWS4T+1Nt1bnfDez6/0QD/kbj8xX2xhFysTMws5EvvgwMwFSh4kBQIe9FDRw/CLmz8OZSchqXu1KxojFxVM6mg3k5rg0FUanT2EHmcdfekLdwa67r0Y2iU24coDqEAWp16xyBrqN9N8c+oHLoRCSHDAseZFqwDDSn0ru6/mCAcu19fbfAixd3rw/iIzvSrdcYAZO/dqzRJQNfJiG+cLCufpu+n4h0h2ofWGRMFCuRgk7y0CmDCQPWGxjMteuhDQnhxDG0QEPDMtRQkdcYQABF6fwYNSq69eccTW31+sCTz4/iExkg8+vzATpXEmGpGtW3/wY6+unHcIYma/YKalGORnLAy1pc72SQH0sRXlH0+biECYgBaXyLpmDmsuzlo+LbMA7xILsX3iyVEe4EbSdnyzXIL5jQDVxcWvTjFi1Hq1VHmvSWnUs3U/B9KlYyUmbNCpiAXTdSU0yBta1evlFfE9pcMhUxBnygQgEOsMVEKoLuaAtX4hHgf7RAuhxwpo2jcecIVs4VA3gir2DhtzGB6ttVRz1pop3Z9LmbewZKXxMkkKcfqpo6VByxYUOu+Bl9o8KJi3xErL3aCCFAh80x7E2DesfNDISDUa7vT2hgwctSZicocClGam/XW8P9W32D9NFb2zM7ZTkTtrGZJVnQpKDmALUlhB0f9vvDChzej7veMfYiigzZa/jBcvq7N7fONlL7xxoNL2iuTtnp9BBQwxphqS+reX4iUrYM59Pw8Q/VLViZm/6dUiJtsQJtr+mnDrSDQpiA55M1YFVxQfaCmXpx3DePSJAEktc34Pq27hEU3mrdcoh7bvrr9YiWvXdvryiIEqLXJPl+OmiZZGhbrfApVo/HWJmEtp5AfJqQxGUkdPpBINr9ecBLsQ0SlnEMaLCGd2PJ+uEMUHsDC0M/R0rfSJT5eg3whhgONdYBg+vm0QlTa+UHLNaHlb7QDCRpWvIdXgkC/PgbwIW2sSldL6vp5QgBwjCYnm3sRufWN0LI4MNdbRgZ2WC+oO6xBjcBzgHLU8K+R9PSIT5OH6RXtp/AehzYhrtwPtZ/SFI8NLP0HMDnDCjW5fmImTxlBYFhex/nWKrOeNW5YEVJceUDKQUKUUAeNnJOY7vQXisicCKANy6MXpU3w0sW0beIdio8dszxYiepQYg5SNQ1PpG33nLjQb93ARlbIQ0/Eh3ZQ1rx9I1jMBb5Pz/ADGhnf0X/CJIbh7dCOJ305ZYhF/zx3NBTlVv70go1ClVIte1N8MLH0PEawuWH3euvpBTAfbf1aAYsKuKQ0JHmOA+cLy8ndvLr5wan9t4rWAAhl3B+r1hZlk1AeujQQZ365wQWAG05/iARiPxiVjjC0K49aQwnWJEhqj6e1oYk8R6+cLP5rSGoHHhEQsArrpu6rBDhrxiVJrp7iOA9/pAM4pLcOuMEi9fmYHKOut0c5foQhWAr4hzBfzj0pmEJOV7eKmhYButY8tPNy2kakqYXIqX3vUvwqIjM43pL3o/UsTGOpbz63wMxWUsK8NDGec+YNUEWBuRe3XKLUySQ2YFutfpFUkc5MMhmaz3YNpupFqQr4h6G34v8orKkFgwYHzbfTlF7C4S7vwt9z9IOwmzy2BA/uMT/wCRteIjQQl6V9/tGfsnxKnL0XNVYaP9o0LWc7uvWNJ6DSKsMfkPSWNXY8944cYLM4BL+Z/EBnO86a/PrSBSp7OKwGkk7q+4+lYKYpuOjl4DOwN/WBBegfq0IYctXP1NYYlXMnzhctW5/eFJNdYYiwkNp7n6CBarVPr1rAhRqXMcF71MN9eEAGQCOB64QweXvChvhkqXw69IbCwwaU3Q4JtaK6RT+NwhrUtCCwvKkEkPp08LQrhDFLbKwJehAv8AUQmKU1FNsYpL7+j7wsppzjQnyACB4q3ZQA/60r84rzpIuM3qPtviNowf5HF8SjiE8D1WLcnEApcaOGGhsx3B9+8QrESFEhqH6/K0Xdn7MmMFZSHY1DBoTdmDV6mOaq7FUjMQwJ1f00pui8iayQCxS7avQ/zFufs8pDkgm/l0/pCkSBlLk8tLMH48IgzGmK/vWUyCVbiXoC3Le0aJxsvIXeo3Xa/vGFNwniFi/P063w7Cp+1Gp19oVDMvs8WkpOhUSOIeNGYqp5VA631jQwmClEOEBIOgdOvA0iwdkyjbMNGzK+ZMWesTOpj9IQhFRaeyMYmpL+/pHS11v84pYWavPOQsjMhTWFiXSbcfeLCSR1SLDpY8kckVJBzF1v8APzvDAtwADz49PFadU6QSCb9cYCzsPoNfR/Sp8oGgNFN1whaV168vOJlpciAiMcgVgwHA/PzeIU5YnlEpSengEmYyE1tZ/SDI4H1gQTfhBeZ+UMLDB4bhFo21BirLrqR9oepXE9CEFkoUNYArAWk/tBD661+sC/Qjl2aEE49UWjfSA5cWdyzp4RWSsFRd2evqw6/iKmyFjvMrkFQcbnAGb3ekPmApo1deNac98VPY8w002mX0FJALWoWuR9q3i2jFkh8rGwdnf9pFKt9IxsFtGqwoCqmD6NYVs/0jZKV+IWAFhf78KXhMgU5k4GxoHBexOp5uLxUmKe9hpyt5w7abKbQUozdU3xWUsEVp8qcfeAkSlTsNPr9oWpB7xIB1c+5tvoYCbOA8I8z84knIp85S7DgdPKAKNhEsGzEdbrxKlhIKlFkpBcmwilJlhKvD+fS0R2tnhMnuwKzPAP8AkGJO9g8RjHeh87IxsAe8VNnEHxq8JIPwCiflFpb2EKky8oCWswHkOcPCfC/Lj1SNJ6PDBQgo+BJGrR2QvUH7QxaWLsxgw1KQFpC5WrRwDae0N0NzSlt/OKz79IBJlkJ0bhSsNlliaaRWSoWHBrRIX035hCMp7VMGhVdacKQlU3j6jhBJVrmiTEWM50N+BEOCqEPpFVKuMN868hCCxumj9cIHJy9YhJ4Bokr9jveENWIKCCkihBcN6EeYpG5/epmoSUu/HeHcX3j3jMmqBA5b4HZ83u5h43r789eMKSOVrdM764/U1dmYRJUorDEHTzv51jSxeNCEkhnN240FeUVGFWarmsU54UqhFLtTT6xUzmVuJM5Rck+nKz6wDDQNrSCmKyhmfgKtBZLFIdxC3J7Cmo8HjEhiTlOgetSK605mAVMAUxvxdrQ6ZiJYOdb/AEpR2hoTNDZcsJq/8M1etIw9pzzNxDj4ZVjvWRXyApzJhe0tsKJUhAUlRHhuK0YMR58hDZEnKlKQWYVJ3m55vFsY1ua9Dh659b4X5CBpx3N8oMBxqw4fmOJajtTTygCTv9fzEjtBZ3OvtBzV/m1DWBfifYboJRdmL9DrygGCFFvLg94ma7s5ccR9YkFvnpHKNHc10tABBJceot5QclV292+0LBt+IZIvSvP+IAMJMMHk0KRpDpWsAuwxL7h118oJXKBNj1+6DRc8vpAKzkgkktBMNx9YhP7ucRNsOcImhhUCCPE8QUOPz+Ik/T6Qcu584AEDDl/j+u5xUQidLmXC7WuG5N8o0B8R60gDcdawzJLSYZdihMmzyXJDcGe3EQlWJUDdYO9z8maNCZ9PtFZVoKRnl6Pg3s2gJGMmqpkzJ3mldCxh0mWpSg5SljcurSnAtcOPWGJt5/QxI+n0g2J49BiS33LODwyQXfMTUklyfxFqagNpxtFPB/f5Rcm/BDNkYqKpCfT21jgnSntCZ3xRZHxdb4VjBUG/kGOSHFhQnQQufc+fzEWEf+sAC0V05Et5aQ3u20br8wmZ+3rfFmZ16wALyUcvy8o7u+B5Qavh9PkYGVYcvvAws//Z"/>
          <p:cNvSpPr>
            <a:spLocks noChangeAspect="1" noChangeArrowheads="1"/>
          </p:cNvSpPr>
          <p:nvPr/>
        </p:nvSpPr>
        <p:spPr bwMode="auto">
          <a:xfrm>
            <a:off x="155575" y="-1790700"/>
            <a:ext cx="269557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56" name="AutoShape 8" descr="data:image/jpeg;base64,/9j/4AAQSkZJRgABAQAAAQABAAD/2wCEAAkGBxMTEhUUExQWFRUXGB0aFxgYGBkXGBwaGhgZGhgfHBwcHyggGhomHRwcITEiJSkrLi4uFx8zODMsNygtLisBCgoKDg0OGhAQGiwkHyYsLCwsLCwsLCwsLCwsLCwsLCwsLCwsLCwsLCwsLCwsLCwsLCwsLCwsLCw0LCw0LCwsLP/AABEIAQkAvgMBIgACEQEDEQH/xAAcAAACAwEBAQEAAAAAAAAAAAACAwEEBQAGBwj/xAA7EAABAgQDBQYFAwQCAgMAAAABAhEAAyExBBJBBVFhcfAGEyKBkaEyscHR4SNC8QcUUmKCsnPCFRYz/8QAGgEAAgMBAQAAAAAAAAAAAAAAAAECAwQFBv/EAC4RAAICAQMDAAkEAwAAAAAAAAABAhEDBCExEkFRBRMiMmFxgaGxFJHB8BUjM//aAAwDAQACEQMRAD8A+fPBIgA2+Gp5/L7xlPYo4GGBQ4xANHgkpJ4+cIbRIMFANBEcIQxnpHRCUjjBJQLMX5QhoBZeOENMgBKypQSUNRTAly2ptWvAGGIxOH/TUAtacvjD5QpdQQlX+OZhmb/LyPkZ56yEXS3+QglvPjCjOTvHXnF3D49CJS/0pRJBmgrdRCLAOGFHHmBDhjGmKOSTnMtb+AZClCVgs5cE5Syt7E3aE2/BS9b4RmpULQZbmI2Z6sF3eUys2VXjKfCqmQFOYs4c2LXuaiE4vYMtIUtJnSMwBlJXlygn9qy9Az1vSoArB1/AFrfMTMLdNEMPeOxeHxGHAKwlQUMwKWUBzpQwMvFJVY1ia34NWPNGfDDI9IJNOhEglomvpAWiy3X8wSerQaRWOSW64QEmcdfxEdaXggD0Y4A9Hk0IiDHKHVIYUdPECWNf+34hAZRf8QQTEJEGkjjEyFEpHT/iGgDrz4QAVztBBYAvWIjIcQbiIJO/5xKlsLiGNujkzGuRxJLesWcYpMnvZKgVTRlyFKgQNSSxqkghiCP3RPdGT/8AqhKu8Qky2VZ1XBSWYgEF7X4GpgcFMUVTFNLmM61HMyU1AKgXN0gAM5IDO6YXO5ytRqXkl0RdLuLWqfPmkKV3kxVVJYkuoOlkgVDNdywbRyxcpMpRCilnJCE+NaasK/Cm1QVOCOcWdoTCQUSVAIUAJhoiZMcA+IgAFJd2SSK1BvGrhsDNmKSnuiBL7spCsxAKJaAWpSWoh1WFjzJSrkzxioLfj7mPisAzSUoK85MsATSCVJUAUl0uGUoAAFjmSYtYzDhMoISoz5IUZShnUkBSQMrFyShQHhJ/wVQNG/s3shi0KzrVlSVFTqUgEKLgqTfKQFKr9QCH7P8A6fK8QlTElKgCQJmYU+GhBBylSrjRV3rB5YruV9eNNbHkMVKZCCkrkkkABRM9ijItKVFRCkpZSSyRue0auFlqnKE1KZcwKCipu8VMSEpaqWGZAGVLgZigGj1Nmf2OxWHlzAB3njK0rX4wkqTlWVBIOagBqBUChjy0qViUKSQD3gKgJkteUJsc2csEipFWs0TUlLhijOPZ1+DaEyZICE3nKUXl0UCkiqjmDAG1Q4ZRfdT2xsYBKJuFStsmaZQMFElwkhSgoBtPaNTY85Ch3gWgzZmeSVS3QhSyEL8Ph8MwMh1JGV1JYE/FnyJ60LJWpaCvMkCilLaWlKsxcBykpAIcl31rBpp7F8J3ujPwk/OG/cBXpouNy9/tA9odn93MK5JdALEs3iHxDK5aoOsFhsQFBwVXYadfmJppqzq4cvWiAnl6xwTW0OzA77ecAORgNBDcveOHL5/aGeZPXtBsd59TX+IQhJAjnGv2ho3OfeJIcmr+v1gAwwYYOcLSYYkROiIb8aNE6aWicradPAlMFDQwC1veGYGUZkwEoK0BQzAFqEgXZh5xVm0Frw4Tu6ld4hRTNKwkAjw5QUKBYVU5ZLN+692TXgyazL0Y3RysP3igp0JlA5ZdVkNdIORClBTAkeFi6mNGjSx60S0f28tImJQxnKfJmmVCyMpPhQSEB3qVcDC9kqTIkzZxSEywZcxPiKgqacwlsSKZXzNuTcuDFTZUjPN8KUMXCVpMwOlQ8DjNlsXPhplIgf4OTCXSrf5+RudktkmYULLoTLapZeUD4P2gFe4M4CRWPeYbHeFSJRSlGdiZgBUtZIudSehGWhKQ0mWrKlCQVqDAqV8hd+Z1ikMSuRMWlBU4B8AAUVFQCkM4q5VcNuNg0McFJrJkT6eEYdRmlK4Y5LrXnsjVXjlTZ4lTMoKAWAZIKvCQ2pLEsN45Q3aWJUiqSoLSB4no9fCC7q3sHbw7483hxPmzmmSlSph8TKAqPEXDbi/2hs2WUqKVBRzICgpWZ2U7khQBBZKgxD28ifs45QjHa+/JGKUssZOW9cLgujtXPDHOSFEgj9vhOU1A0L3NY052zTiJKGlhIUkkgBkqJtlBohej0SXqBp52bh8qDMUlWRTKJSpxVglSkE2P+tC9Qaxu9n8ZiO5HdqC0gkBJDktUh9DxeKngySaWOPxJvNCEXKclzR8/7S7MTJEqWmTNXkUtkIXkAXNmCh8ClqU6UpoUtkSOJGbtVcxRyrQpaSlCvCFBClhipJLlQzFSCsvUuKLEe77X4dM6WnFSQQFhPeKuAqgSoU8KnGVW/wAJ0j5eicZK1Kmd3Klk5EiXLQJh8SVEkjxBCNSTUhIrVrcUvWR35L4y6JJ/Y2MKtHilZ1MVOpyps4CgCQzgkvqfiJrWMeRmlzDLJYPGgqSqXMIJK8pKQkKLACr61DAUsQb0ivt85lqUGJCnLAABiQaJtb24w0qZ1Mc6mnfJdQkl6/Pi1IAJicIvMkGlRasNUSTp5CGdRO+DtL8vi+0ExA+YrA5eFG0B+/vAq/NjCGck8vQwYQbFvQn2gQD87AwUtJHB4QMwhpSDAG6BAiRpFhAbTSDUBuMAlPGCrv8AlCGIWpL1sPSGT5hVORJeWvJ4CpOXu1hRSxdIY2T4gx8LvSqZYUS4GYirMS4F/hqBx0g9h7JmTnWJagguASBUF2ZyHATlZqXeJ7Lc42tyKWRQf1NDaGLCmlTVIMxR/SKknu0hDy5aVJTZxmYkKYkvfMLHZTCLoVAEq+EMkUfRIHhPEaK5xW25sycFiakIQkM6yfElyc2VIBIJqc3GjRa2ZtaXLCXWgsRvJvV6EcPK0VZPcpGFW5XR7CZLAm55OYgpGYAJLnVrtUC8JTs5a155biYFZu8WQpy2XxBISycoygBmd6kQj/7ikgN3V8zNNVVwa+Etc0/1PB4HaYLUSlSAFFyBKmqFjUU13QY/Zik5OkYssMsm2oK2v6h2Il5VSe9UrvJhCEpSZgZVKJWDmFirOSCWNmEegwWwpagV94tTqIUSDMJIofEcxpVJ5ERgIxyJjJmYiUlR/wA5c5JPiBFVjKm3xCoejNG7h8cuTLJXjsLMA1KFFZclnykvqHZ9SSXg9ZDqfW27/vwCWPN0pRVUZm3dmLlSykGZOlpqlCWUoAVIysCoAVZzyizhOz81KB3By5wCpKZxSlZylnAls9U2IJF98ZOP7VIWCFlJJPhWJU10OGUQXrQqan7or4HtauTLSlKpakoAqZE96eEFRFywFdX5xJSTldv7g8WVQ6aX2LmIlKlAJVMeWtLKlguGqFpKaEkEKezEAG8eS7QzFJU5UEIlgZyZUtamAYZcyXKl+FT0H6jltdLH9rUTipUyYkTHHwhaWCA4DFIoSo3L3JozZO0cSrEzB3JZRQAVpJFUJSATYOAcrveKoRanxsa7bgurn4FXDz87T/gStOYpCj8SVKSrWwSn3FhF2fLzSjlSWTUm7JUcoFqOrXi1WjMQoTUgE/BOUXHhURlSTUAMoqd2Girm+gtbIUC6CZdjmW5SEHLmq1SAFGlGehMWzRtwZPYV9itsWb4WuRv63xpKNBRiB17xk7LcFQax03xpJVZnt1rxgZ2sfuoNqkZfKo+vTQIT/rwp/POOSdzh+t8cz3694VEzln/XrSOIGoPp+YCYCSeR9/OIrvOkOiRlp0r8oNuMAk8vaDCuUMqCBbdAziWsPWDa1PUwQdrQA9yoElqODvBIPqIbLTMAyupmZsymAAYAB6AbhFpCeFNYlbNrDsh6mLd9yiqVvHvDcMoAsQGpz1BAOkFPTahgZMhUw5XYXJuaWAGpJNoT4Murio42amzQnIrRQOUEqUN9KHUO3EN+4Ro7Fww7mfOVPlylSyQmUUpUuYphQhTkg1DMbF7Rk/8Ax86Tm7yWtII8QU3iQ4GYEEhw4JHHiY9Dg+zOLKgUplKqkBak5ncBvCUnMWaqibXpFM6i6kcZSUlaZU7Uy2w8pWasxImZRVgc2VtWIALE2UIysFO7xcp1EJdKSFEsCHy6WBrurF7aCMSqaoKSqfmL95KSVBxdgXK2LjwuHdiYsYzAZsglYSckJlBBzEpCikFlELlAgl6sWppeIypIsgbHabZiUGcFYgSEypKF4cZM3fEpdRbVRUFJbRt1/JTsWE4YIWkBZImLNBlSAciRuzKILbkP+4R6nBbMxU6QhJUiaqVVUtSUmZLf9yQsEFNvEki1Xjzu1tnlyhZOVjMmH4lEJFeJJtfWEnHgjTXJ5SRi+8WaPmUTxMBIQtM5KUKVkzHwuWbdxEbezsCDN7sZEzBZN9CSCQKmml2oTY0cKSMQoKGU5iCDoa0LxpUt6RbpcaySVmlMknK1Weza2dt7Q+TLGXVxwglW09qfWGJI3hmsw1YGhgO+opC0H14iJPP2iX4j2+kSV2qB7xEkdXe2mkctR6aCz8jzaA31Bpw8odAiEjj7j6wctBJ/gQKVcR1+YYtZe49RDGzFHLr1iWrb3iMp3fOCF7H36EMgEE7xu3wYNP5jh15QbXr8oQWQh3N+N4LXr7QCG3j2jS2BI73ES0Bi6tw3PCk6VhKXSm/Bl4gcflGh2bxaZaySMymSUVZylYUoVpmKczcRH1jbH9MsDPlg5VyZgDhclWUvcukug14R8s7V9jMRgjLyzUYmVMGZyO7WlyBUOQb3B0tAmmlvT5ONl1mPPGUJJpM1ts7SRNQUoWpQIWSSCAnMMgS7f7PwapqI2Je3gjZqikZlqRkvZikFIG9SSoUjyvZjZRVMUmYFTUkDw5yAfEkjxGqSxtcgHgR6jaHY8pSoSFeEkEImPQguMqxUCjeIKuaxXlblJSZy4+rwr1dk7J2XMSRMVhVzlLTmVMZShmJfKEpWnLlJy1JfLQANGxNTiErBTgy7hklJS/mZ7Rb7LbcnSklE+QvKjw5kpzcbpfMPL7RY2v22lIUAkLfQGXMzE8Aw1jLljcbfPiv5L45XdKv3PPpQrD45BCSgLZ3IIT3gyqD2UBVyKEpEeX7U47vJqwSnMqUpIO5ThSX/AOScp4HSPTTZGJxMxM1SRKllXxTnBoXDITUgHQlNjGftnZWFTKWxM7ETVFIcN4wtTgBylMpJAcpc5QHJJizDinJptV4I5NRCK8+TxMpHjSpTJSmaqa5cL8Qqm2ikmrtQ3IiimYZ2JVMAoVEkt01Ysdq9lrlrSpsuZ8wTRLu4ygMGykNyMem7I9j58+T3gliWioKlkpJOvhAKvUCNUn0byNeheJLrvb8mWwANA/LSCq9Q3y+ceu2p2ITJkuJpK2UQcqUpcJKhc2pckeUeG2PjTNQrNelXajWiEJqfB18eohkdRLCuDHrnEqH4/iIIa492tELBDU9zE6NAxzqPOID7rdfeJygM460ggl3pfWAQsDeI6o4cXgiNwY8/L8xPdizcb/eALMbLz68o5ApUn5xxPPqkSlVL/KJELGg0vHHWo9vrAJ5/LrdDUa29jSESRD0vpytG1/T1D4+SHo5PEskmlemjFXbS2+L/AGNxolYyStVEgqcu1MiojNXBlGp9x14P0RipmWWTuTHyz+p8zMjDEA5Sg+IPViNOEbPaTtrhP7UpTiAqYpIGVPjU9KEJBCdbtaPBdpe1wxGHw8lKJgEl8y1FAKnDBgCacyIz1OclKtkjhYsMquj0U3JKmGQoDKZcvMLB+7Skf8hld9KNFvae2/7YJEyqFg5FOVEEaL/cU7lB9XrfyuK2jmnTJk05QSzVUfClLOAKXcNSp87GykT1ylqSFKmFaEywpSfCAUrIJVZ2Acn/ACBeN+TLBaeMGt/JyMennPUynxH7M9LsHaaUSkGdOWFgLfKkrkqzrKirw5iWLgOwYs1ojbW3pSxlE4qrRKZcwpZQZi6cqktWrWjz8vCpQspUqUhalDwSJiv3EliQgo03/wCI1jV2tsX9PN3s0Fh4czIzEDMCsHMwAJ0Jbi8ZouUoujTkhihNXY/aHaT9BMtaMy1DLkASVqUL+EqYII32eMmZJCgJqmM5R8PdlilVXSkH9wqDmGhcAUgdh7PlgkSFYZcyYgFSVmb3wzJCmzMQ9X0tZrp2mTIxCFrQQTKTnQRXNQqUE0CSRQ6kuX0hYsyWRdX0Y82m/wBb9X+3kR2qwUwSJ5V8aEy56WU4QEqQnLYf5LLvv3V+j9jsTmwssJFCgKJ3qKq+zCPlu29uS1ScSpCvFMSmUU6hIK1rJ8wlwN/p6r+lvaLCf28pBny++ZQUlSspDsU/Ez1Gm+I65OTbjur/AILdJFrClJb+D2PaMPLll9SPVLfU+sfAdiJymYi7FqcHEfoDaCXQc1U5gQwf9w3O8fAdlECbODuMyq1L+Isa14xVpHszqaLbIaSEg3Bt84YtIDEfPdAE16G6HFqNy3vTlSNh2WCJXPjXn7RxTxLc+tIYK2prxhZq/wAvnp08AjkJ40ua8T9/eCSlt5iUEMo8B604VgkK9eUAmYealz15xyedHO+BasGBw+cMBg6vDa8Omhcslm63feDy7wa+8AEKTpCBIOrN7Q1Q4RyRz9oQ2kzlyAx3/SFJABqKW68osKDirxVUg7zDW5CSK+DxndrJmnMzMQpx4aPc7o+kdlO1kpLy0qITOYeEgEKK0hwVUBYm5FtI8DgEI7zxKylSkgO7FyAXbgDYGPW4LY0nIqYZctQSopyqlGY6glTF/CUodv3NWmkUZIK7ODk9mTgWu0k1YAmJ75gpCsxRJCHMwEVQahwz0feWeNPtAtsPMCdJfhLua0SDX4QVCt2VFZGx3nzUHDSwJaO88AnoQVIy5Sl5hQt3pr4SLxMrAzlSpDpdM1RGVSTmGRXhzpUoGWghIUS2lb1eNpQaMeeHVOJopnKTIUXngCWySqbIlyj+n4fiJOUXs/OPn/aDtClcwKSsKOQJSxcJAAAqdW37o9NicPLIxK04fDD+3UEoJQhZmDOQrLmJfwhwOHpj7dlSSghc6WmYqQZjIKZaUkIKhLZLBJJA3E52rFMI21Zq6ulWeORiASpS1CgOUfuUojda/wA47YGz1oSVKF9OAhWJkp8IQkkliVPpUENudi/CPRSwUsH0bjb0jYtlsbtJh6n1S7cfUnAz1Sqy1Kln/UqR/wBWhySB589/0hSgb8dx84IKtUe/0hUdRKjlCur8X8vtDSssLiElVaGvB36+0GlfHTzvDGNEyrAqdt5+kCVE2Jr+IZL/ANv/AG8j7RD6jkzmEKwVKNQ5pbXT8PEmYTqff6GOJNt3O3R9oOVXR/eAVmClPCsMCQ1uuEJB8oOSLOIkMfJZ7Hr5RxIP8eusBvjgIQ0iS3HrzhiRV/zApFx9B1/MMRzv1rAM5I36H6wGKUOYbdBecNWg5Xpr8vzCQpGetIVa7E2uwtePff037OYfGSUzFyJJyqIXSpFDRjQ1F4+frEwsmXLWokslk0J4bzyj6J/TaZNw6igoLABSix8JfLlJZt9HcEc4qzulZxdZKMpVEDt3sHZ+ElJJleIqOUGYsJZiXYEcBaPBYTYAyCctCTXMZZf4DXe9BW70j3H9S1S5mJS5zJCXoQfjegZwCKQnuD/YZkpzI7oqUQmoYVJNWahFmaM+LJKMVbe7MvQqtnvNm9iNmYnDy5qcMhOdANKsWqK8flHy/wDqr2Vk4JcjupYCJqm3FKktmHEG76PH0L+mXaKUJSpKiUBKvAFGjasedfOPH/1tx3fYiUmV+oJdRlqMy0hQANiWAO9jF8ZJuNc90VU1KnweF7OhlKDDoxuMCDYnzH8xi4JC5CVTJiFDNYsw4iutbB42MFNTMSFhJYk8Yv53O7pZxcEkFMlsNONIWhI8otzpdgBpygO7U1vasBqTEoAhiU6fQwKkF6DjEyhej+m/2goY5KAAD7MdIAp+X+J5QaC1Go+6vlEGXWw3P0YREBKSRx5HlDAnQluLNu68oEJIJpwt5RLU+XVIYGCIYk9ecAkc3g5am1tEmHYIHzbhBIPTQAPK8OQOUIkGN/2hyJRO6wejN60had4a3lx0js3L5QqGMB4D2heLn6ACn1HtEjiOVecJngOfxu94aRCTPYdksMhUoBU9IDkLlnvCogKKyEBATQ3+K5VHs8NIkTpRkiWqQVAsM5ZSVXOYE94qgqrxBqtr8y2FjUpyIzYhS1LJMmVLQsECr5i5LjRg1S8egxm2doTB/bYbCzcOnK5LhE5QFHK1FkDgguHHijNLDkm9keezyjGb6nTvuUe2ewpOHJlDEqnTaO5zFCUpCWWR8DJ8ITfhcx7XZvaBIwDJRMUlKMkxSEjLLSE5aEhjrTiTz+cyuxeOmlaQiXKYhzMmOXIzP4AoksXrHvNh7Hm4fBTcIAk5gQtWYl8ybjwpL18jFj000rVmeWoxvZtGPsHY+GloEvE5lImh0zJYzs7goUwzBhZQBDbob2jxsiRLVKwzrCyTNnzVCZmUWDgqBC5gBAdsqbMS+VMjsxtCUgShMlKQHAZa0qynMSPgYaintCsT2W2itx+gKC615DcAMJZsOFKRBabNfuh+oxc9R4HtEuZMUo5SEIzOSWS4T+1Nt1bnfDez6/0QD/kbj8xX2xhFysTMws5EvvgwMwFSh4kBQIe9FDRw/CLmz8OZSchqXu1KxojFxVM6mg3k5rg0FUanT2EHmcdfekLdwa67r0Y2iU24coDqEAWp16xyBrqN9N8c+oHLoRCSHDAseZFqwDDSn0ru6/mCAcu19fbfAixd3rw/iIzvSrdcYAZO/dqzRJQNfJiG+cLCufpu+n4h0h2ofWGRMFCuRgk7y0CmDCQPWGxjMteuhDQnhxDG0QEPDMtRQkdcYQABF6fwYNSq69eccTW31+sCTz4/iExkg8+vzATpXEmGpGtW3/wY6+unHcIYma/YKalGORnLAy1pc72SQH0sRXlH0+biECYgBaXyLpmDmsuzlo+LbMA7xILsX3iyVEe4EbSdnyzXIL5jQDVxcWvTjFi1Hq1VHmvSWnUs3U/B9KlYyUmbNCpiAXTdSU0yBta1evlFfE9pcMhUxBnygQgEOsMVEKoLuaAtX4hHgf7RAuhxwpo2jcecIVs4VA3gir2DhtzGB6ttVRz1pop3Z9LmbewZKXxMkkKcfqpo6VByxYUOu+Bl9o8KJi3xErL3aCCFAh80x7E2DesfNDISDUa7vT2hgwctSZicocClGam/XW8P9W32D9NFb2zM7ZTkTtrGZJVnQpKDmALUlhB0f9vvDChzej7veMfYiigzZa/jBcvq7N7fONlL7xxoNL2iuTtnp9BBQwxphqS+reX4iUrYM59Pw8Q/VLViZm/6dUiJtsQJtr+mnDrSDQpiA55M1YFVxQfaCmXpx3DePSJAEktc34Pq27hEU3mrdcoh7bvrr9YiWvXdvryiIEqLXJPl+OmiZZGhbrfApVo/HWJmEtp5AfJqQxGUkdPpBINr9ecBLsQ0SlnEMaLCGd2PJ+uEMUHsDC0M/R0rfSJT5eg3whhgONdYBg+vm0QlTa+UHLNaHlb7QDCRpWvIdXgkC/PgbwIW2sSldL6vp5QgBwjCYnm3sRufWN0LI4MNdbRgZ2WC+oO6xBjcBzgHLU8K+R9PSIT5OH6RXtp/AehzYhrtwPtZ/SFI8NLP0HMDnDCjW5fmImTxlBYFhex/nWKrOeNW5YEVJceUDKQUKUUAeNnJOY7vQXisicCKANy6MXpU3w0sW0beIdio8dszxYiepQYg5SNQ1PpG33nLjQb93ARlbIQ0/Eh3ZQ1rx9I1jMBb5Pz/ADGhnf0X/CJIbh7dCOJ305ZYhF/zx3NBTlVv70go1ClVIte1N8MLH0PEawuWH3euvpBTAfbf1aAYsKuKQ0JHmOA+cLy8ndvLr5wan9t4rWAAhl3B+r1hZlk1AeujQQZ365wQWAG05/iARiPxiVjjC0K49aQwnWJEhqj6e1oYk8R6+cLP5rSGoHHhEQsArrpu6rBDhrxiVJrp7iOA9/pAM4pLcOuMEi9fmYHKOut0c5foQhWAr4hzBfzj0pmEJOV7eKmhYButY8tPNy2kakqYXIqX3vUvwqIjM43pL3o/UsTGOpbz63wMxWUsK8NDGec+YNUEWBuRe3XKLUySQ2YFutfpFUkc5MMhmaz3YNpupFqQr4h6G34v8orKkFgwYHzbfTlF7C4S7vwt9z9IOwmzy2BA/uMT/wCRteIjQQl6V9/tGfsnxKnL0XNVYaP9o0LWc7uvWNJ6DSKsMfkPSWNXY8944cYLM4BL+Z/EBnO86a/PrSBSp7OKwGkk7q+4+lYKYpuOjl4DOwN/WBBegfq0IYctXP1NYYlXMnzhctW5/eFJNdYYiwkNp7n6CBarVPr1rAhRqXMcF71MN9eEAGQCOB64QweXvChvhkqXw69IbCwwaU3Q4JtaK6RT+NwhrUtCCwvKkEkPp08LQrhDFLbKwJehAv8AUQmKU1FNsYpL7+j7wsppzjQnyACB4q3ZQA/60r84rzpIuM3qPtviNowf5HF8SjiE8D1WLcnEApcaOGGhsx3B9+8QrESFEhqH6/K0Xdn7MmMFZSHY1DBoTdmDV6mOaq7FUjMQwJ1f00pui8iayQCxS7avQ/zFufs8pDkgm/l0/pCkSBlLk8tLMH48IgzGmK/vWUyCVbiXoC3Le0aJxsvIXeo3Xa/vGFNwniFi/P063w7Cp+1Gp19oVDMvs8WkpOhUSOIeNGYqp5VA631jQwmClEOEBIOgdOvA0iwdkyjbMNGzK+ZMWesTOpj9IQhFRaeyMYmpL+/pHS11v84pYWavPOQsjMhTWFiXSbcfeLCSR1SLDpY8kckVJBzF1v8APzvDAtwADz49PFadU6QSCb9cYCzsPoNfR/Sp8oGgNFN1whaV168vOJlpciAiMcgVgwHA/PzeIU5YnlEpSengEmYyE1tZ/SDI4H1gQTfhBeZ+UMLDB4bhFo21BirLrqR9oepXE9CEFkoUNYArAWk/tBD661+sC/Qjl2aEE49UWjfSA5cWdyzp4RWSsFRd2evqw6/iKmyFjvMrkFQcbnAGb3ekPmApo1deNac98VPY8w002mX0FJALWoWuR9q3i2jFkh8rGwdnf9pFKt9IxsFtGqwoCqmD6NYVs/0jZKV+IWAFhf78KXhMgU5k4GxoHBexOp5uLxUmKe9hpyt5w7abKbQUozdU3xWUsEVp8qcfeAkSlTsNPr9oWpB7xIB1c+5tvoYCbOA8I8z84knIp85S7DgdPKAKNhEsGzEdbrxKlhIKlFkpBcmwilJlhKvD+fS0R2tnhMnuwKzPAP8AkGJO9g8RjHeh87IxsAe8VNnEHxq8JIPwCiflFpb2EKky8oCWswHkOcPCfC/Lj1SNJ6PDBQgo+BJGrR2QvUH7QxaWLsxgw1KQFpC5WrRwDae0N0NzSlt/OKz79IBJlkJ0bhSsNlliaaRWSoWHBrRIX035hCMp7VMGhVdacKQlU3j6jhBJVrmiTEWM50N+BEOCqEPpFVKuMN868hCCxumj9cIHJy9YhJ4Bokr9jveENWIKCCkihBcN6EeYpG5/epmoSUu/HeHcX3j3jMmqBA5b4HZ83u5h43r789eMKSOVrdM764/U1dmYRJUorDEHTzv51jSxeNCEkhnN240FeUVGFWarmsU54UqhFLtTT6xUzmVuJM5Rck+nKz6wDDQNrSCmKyhmfgKtBZLFIdxC3J7Cmo8HjEhiTlOgetSK605mAVMAUxvxdrQ6ZiJYOdb/AEpR2hoTNDZcsJq/8M1etIw9pzzNxDj4ZVjvWRXyApzJhe0tsKJUhAUlRHhuK0YMR58hDZEnKlKQWYVJ3m55vFsY1ua9Dh659b4X5CBpx3N8oMBxqw4fmOJajtTTygCTv9fzEjtBZ3OvtBzV/m1DWBfifYboJRdmL9DrygGCFFvLg94ma7s5ccR9YkFvnpHKNHc10tABBJceot5QclV292+0LBt+IZIvSvP+IAMJMMHk0KRpDpWsAuwxL7h118oJXKBNj1+6DRc8vpAKzkgkktBMNx9YhP7ucRNsOcImhhUCCPE8QUOPz+Ik/T6Qcu584AEDDl/j+u5xUQidLmXC7WuG5N8o0B8R60gDcdawzJLSYZdihMmzyXJDcGe3EQlWJUDdYO9z8maNCZ9PtFZVoKRnl6Pg3s2gJGMmqpkzJ3mldCxh0mWpSg5SljcurSnAtcOPWGJt5/QxI+n0g2J49BiS33LODwyQXfMTUklyfxFqagNpxtFPB/f5Rcm/BDNkYqKpCfT21jgnSntCZ3xRZHxdb4VjBUG/kGOSHFhQnQQufc+fzEWEf+sAC0V05Et5aQ3u20br8wmZ+3rfFmZ16wALyUcvy8o7u+B5Qavh9PkYGVYcvvAws//Z"/>
          <p:cNvSpPr>
            <a:spLocks noChangeAspect="1" noChangeArrowheads="1"/>
          </p:cNvSpPr>
          <p:nvPr/>
        </p:nvSpPr>
        <p:spPr bwMode="auto">
          <a:xfrm>
            <a:off x="155575" y="-1790700"/>
            <a:ext cx="269557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7657" name="Picture 9" descr="C:\Documents and Settings\User\Рабочий стол\73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548680"/>
            <a:ext cx="3475891" cy="482453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851920" y="404664"/>
            <a:ext cx="45720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Первобытный человек заселял территорию Латинской Америки в период от 17 до 11 тысячелетия Антропологи выделяют 2 большие группы коренного населения Америки: североамериканскую и </a:t>
            </a:r>
            <a:r>
              <a:rPr lang="ru-RU" sz="20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центральноюжноамериканскую</a:t>
            </a:r>
            <a:r>
              <a:rPr lang="ru-RU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Последняя охватывает коренных обитателей Латинской Америки. </a:t>
            </a:r>
            <a:r>
              <a:rPr lang="ru-RU" sz="20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Центральноюжноамериканская</a:t>
            </a:r>
            <a:r>
              <a:rPr lang="ru-RU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раса довольно разнообразна по своему составу. В нее входят шесть групп популяций: калифорнийская, </a:t>
            </a:r>
            <a:r>
              <a:rPr lang="ru-RU" sz="20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центральноамериканская</a:t>
            </a:r>
            <a:r>
              <a:rPr lang="ru-RU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амазонская, андская, </a:t>
            </a:r>
            <a:r>
              <a:rPr lang="ru-RU" sz="20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патагонская</a:t>
            </a:r>
            <a:r>
              <a:rPr lang="ru-RU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0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огнеземельская</a:t>
            </a:r>
            <a:r>
              <a:rPr lang="ru-RU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548680"/>
            <a:ext cx="4572000" cy="557697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Племена большей части Северной и Южной Америки находились на разных ступенях первобытнообщинного строя, а у народов Мексики, Центральной Америки и западной части Южной Америки в это время уже развивались классовые отношения; они создали высокие цивилизации. Испанские завоеватели в XVI в. разрушили их государства и культуру и поработили их. </a:t>
            </a:r>
            <a:endParaRPr lang="ru-RU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28674" name="Picture 2" descr="http://d3mlntcv38ck9k.cloudfront.net/content/konspekt_image/35557/6de9656a677aaf807976365b7be3ab7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908720"/>
            <a:ext cx="3816424" cy="47514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ароды Южной Америк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0"/>
            <a:ext cx="6768752" cy="67953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59632" y="548680"/>
            <a:ext cx="69127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kern="10" dirty="0" smtClean="0">
                <a:ln w="15875">
                  <a:solidFill>
                    <a:srgbClr val="92D050"/>
                  </a:solidFill>
                  <a:round/>
                  <a:headEnd/>
                  <a:tailEnd/>
                </a:ln>
                <a:solidFill>
                  <a:schemeClr val="accent5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Древние народы </a:t>
            </a:r>
          </a:p>
          <a:p>
            <a:pPr algn="ctr"/>
            <a:r>
              <a:rPr lang="ru-RU" sz="3200" b="1" kern="10" dirty="0" smtClean="0">
                <a:ln w="15875">
                  <a:solidFill>
                    <a:srgbClr val="92D050"/>
                  </a:solidFill>
                  <a:round/>
                  <a:headEnd/>
                  <a:tailEnd/>
                </a:ln>
                <a:solidFill>
                  <a:schemeClr val="accent5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Центральной и Южной Америки</a:t>
            </a:r>
            <a:endParaRPr lang="ru-RU" sz="3200" b="1" kern="10" dirty="0">
              <a:ln w="15875">
                <a:solidFill>
                  <a:srgbClr val="92D050"/>
                </a:solidFill>
                <a:round/>
                <a:headEnd/>
                <a:tailEnd/>
              </a:ln>
              <a:solidFill>
                <a:schemeClr val="accent5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5-конечная звезда 12"/>
          <p:cNvSpPr/>
          <p:nvPr/>
        </p:nvSpPr>
        <p:spPr>
          <a:xfrm>
            <a:off x="1331640" y="2276872"/>
            <a:ext cx="432048" cy="288032"/>
          </a:xfrm>
          <a:prstGeom prst="star5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14" name="5-конечная звезда 13"/>
          <p:cNvSpPr/>
          <p:nvPr/>
        </p:nvSpPr>
        <p:spPr>
          <a:xfrm>
            <a:off x="1331640" y="3140968"/>
            <a:ext cx="432048" cy="288032"/>
          </a:xfrm>
          <a:prstGeom prst="star5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5-конечная звезда 14"/>
          <p:cNvSpPr/>
          <p:nvPr/>
        </p:nvSpPr>
        <p:spPr>
          <a:xfrm>
            <a:off x="1331640" y="4005064"/>
            <a:ext cx="432048" cy="288032"/>
          </a:xfrm>
          <a:prstGeom prst="star5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5-конечная звезда 15"/>
          <p:cNvSpPr/>
          <p:nvPr/>
        </p:nvSpPr>
        <p:spPr>
          <a:xfrm>
            <a:off x="1403648" y="4869160"/>
            <a:ext cx="432048" cy="288032"/>
          </a:xfrm>
          <a:prstGeom prst="star5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2267744" y="2204864"/>
            <a:ext cx="12961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Майя</a:t>
            </a:r>
            <a:endParaRPr lang="ru-RU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267744" y="3068960"/>
            <a:ext cx="12961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Инки</a:t>
            </a:r>
            <a:endParaRPr lang="ru-RU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267744" y="3933056"/>
            <a:ext cx="12961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Ацтеки</a:t>
            </a:r>
            <a:endParaRPr lang="ru-RU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339752" y="4797152"/>
            <a:ext cx="20882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Ольмеки</a:t>
            </a:r>
            <a:endParaRPr lang="ru-RU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700" name="Picture 4" descr="http://osoznanie.org/uploads/posts/2011-07/1311428079_64118375_mayaparrotsacrific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1772816"/>
            <a:ext cx="5181600" cy="35497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63888" y="332656"/>
            <a:ext cx="4572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Коренные народы Южной Америки – это </a:t>
            </a:r>
            <a:r>
              <a:rPr lang="ru-RU" sz="22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аймара</a:t>
            </a:r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кечуа, которые относятся к потомкам инков. </a:t>
            </a:r>
            <a:endParaRPr lang="ru-RU" sz="22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48" name="AutoShape 4" descr="data:image/jpeg;base64,/9j/4AAQSkZJRgABAQAAAQABAAD/2wCEAAkGBxQTEhUUExQWFBUXGBYaFxgXGBcZHBwZHRgYHB8XHBgdHCggHB0lHRwYITEhJSksLi4uGB8zODQsNygtLisBCgoKDg0OGxAQGywkICYsLC80LywsLCwwNCwvLCwsLCwsLCwsLCwsLCwsLCwsLCwsLCwsLCwsLCwsLCwsLCwsLP/AABEIAQMAwgMBIgACEQEDEQH/xAAcAAABBQEBAQAAAAAAAAAAAAAEAAIDBQYBBwj/xABEEAABAwIDBQYDBwIEAwkBAAABAAIRAyEEEjEFQVFhcQYTIoGRsTKhwSNCUmLR4fAUM3KCwvFDkqIHFSRTlLLD0uIW/8QAGgEAAwEBAQEAAAAAAAAAAAAAAQIDBAAFBv/EADURAAICAQMCAgcHBAMBAAAAAAABAhEDEiExBEETUSJhcZGhwfAFM0KBsdHhFDJS8URysiP/2gAMAwEAAhEDEQA/AMNhcOe7Ga5tqSbxfoURTFMAyCedx7JU3get/wCfzRR4e8mfJI0UiyMCPiM8DPyQ2LxD2G0EbpTcTVcTzB10CfnFRsW/dSpWU1OqHU8USAYHSf2RDKh1yu+R+qo61Mg2JBmDCnwe08sAz1BH7IuHkBZHe5bf1QGoPof0UWNa91Jz2AlrfiI3deWnqE5u02EfFw1CtsHtNpwz8O1jZqnxOa4S68gW3DgOaRKnuUbTWxjqNLfqTvRNNpAuCVfbZ2B3NAVXhjHGA1hqeMj8QZqAssKx/EAq7slpiifGMBBLWwRr/shcO5zSHX1ElE0WOdcODlLQwDw6Cww7y9CjdIm4ycuNgzHYNrix2jTc6anUeSCqYe34R6yrBramQUnD4DLbRbT+dFJtAtGVrAXOjM6NBNoPNBvbYnLZ7guymw0jnrEWgI0lA0a8buv6qUVybgEhTdmqDTWwTUa06tB8kNW2fSdq30JHspe+ClZ5JbaKaUwIbNaPhken6Jrtn8HfJWeVcEJtbB4aKV+ynHc0+ihdswjWnblPutKIXXOC7xGDwUZVuzgTGT5kQrpvZNhZMyfymAinAHmmOHNFyb4ZyglyrK09l/yu9UkaZ/E7/md+qS7VLzFqPkS0qRnhNjwhDY8upxDTBtIXKeKcBG9WOF2hLAHXIlWtMkU+G2XWqGILZFy7hyVoNhd20Bt36nn9Ai6W08puRB1CLdWGuYAEQDyQpBRk8czfvVacPvFlebapgVvDoQDbT1QD62WJHh5eyHBzpgtOiY4jf+qJoU3A+ElltbgmRp0hDGtJOUeZtHKAisPiw0EG5O+Pl0XMCJ34dx8T3FxMa33IXL4nWUnfO8L3OblJgCfpy5pmMkGeNkYmmLWm0COpgG1ryI9lpOym0q5LmCn37RqCRbhc+2qzOe8wHcjMdLEH0VzsXG4hz2NpsLmsBhlJpABIIzH819XFJlUmvRW5FS9LY3LDh6xDHA06hBhriBJ4B0mbrNYjDNbVLLZRdxm/+EKx2JsTE5T37SNMglpIgDeDxAPVQY3ZdQVAahyDUuJJkjcSNLSfJR3jF2JO5zjaK6rhGk/B5Zp9Z9lx9IRYPHt6aLuOwAfVGVwDSPjAMEjh+ylp4ZlK571/OYb6SF0XcUzXp0vgGp0yT4XEngWg+yLpbMeT4w1o+fogcTtZ0/ZubTbuEZj8rfNVwxbiZf4+uYexTaJA1xRfZaLDBeXHg0kn5IXEVgCGhrmjiSHerf3Q1PHjTIQPymB6aKX+vp8T5tB9l2lo7WmPNYg2g9bfITCkpFzp0sCdeCY2qxwuWx5hTYQNDvDFw4WdOoKAy9pA541uP5yXDV5pVHDTMSekrpoEtkXJnloiKxnecx8kkJf8PskjpJ2SNPRPEqmDU5riNCfUqtEbLgO5J2fdeFWUMSQfESRx3j9UWcSybPcf8v8AshTDaJy5IEb/AGQjcW4mA2Z0RGKqOpx3lNzZEtO4jiEo/a+w51FnAeijODpkibDfdN/rm6EEHgQm1MWziNyKuwNqhY7Cd47Nm0EAQIA4CF3ENqPa1pdmygAEzYcgnNrsOhHqn5+Y9V1sZeosexHY92MxGV5y0mQahabng0HcTe+4Be40NlYehSDGMZTaByA6k/UrxLs/2prYehUp0RlfUqFxqmCQ3KAGtGk2Nzx81bbM2BVrMbisW4Pa4nIKz3Hwx/cJOjJsLi46JZXzJhi0tonpOIaxro8UkgWY8iXCRLgMokXElY/bnaLAnvKFRzmuBcxwNN9nAkESAYg703ae3wwsw+IqkOYMzQJDXEwKYr1Gv0AJII+ED1znamnTqwG+MNhrakNPha3KPtGwwsLg6DGZ0EmZCdbck23exQ1toABzWOLokAiwO4EyLcdyq++Lrkk9f5ZTNw5Y5zXNkbjutINlKMOw7h7LtkUyTlldvkFLpXQfM/zeif6Vu6R5od9I5srbBG0T0s64cSOgU2Ew+cwCANZNgE6hSjcFPStcGDwQbCo2zuLwgYQ0EHwg/e9bgJuHsRc67kVVvkJkksHyJCjpUwHCeP1SNmhQSQ2o3xW4BWTzGRvBonqbn6eiEpM8SJ1SyZyiRGkkpISU7Y+lGYCUJQlC1mASt+yQoHFsbiWudTIOkxm+7mjcTbqQqkKXZ74e/wAUEUzaHXEiSI0cPiE2lqWUdUWhoVqWrg2dPC4RuNDjTzUvutFvFlkeFxG+bHghu1lMPqsp5Z8LjTaHNMCbiG8geOllYbRoENourZGkmWBxDYIkiRALpAMiRB6oTDYvCUazK9UVM2YGk1gA8G8PaTOpdvuBbnGMEpJp71X8mnJ4UpRcE41WzXNct+vjYrdl9kqmMAc0sp02gNBIMmBqBv6yF3a3YOvQGcRWaNcoII55bz5L2jC0GvaHsgh4DgRFwRY+ie/CHgtK4IT0tulR86FqiqsEGBFl6b277Ksyvr0hkc2XPbucN55H3Xn2Gwb6rslNjnuOjWiT15DmbIPYSi+7HbFOKZSuAAXCoZvla6LDUmCBbi1bjtLtJzKbaOEpue9wMGm1z2hjXZWPYG5mua7KXafFJ3hU3YXZ9LAU3nGuBc4y2iwh4FgCXEC7t0NMRrO7S1f+0GkG5KNFzGgxDWsAHKzo+Si23LfjsaFH0fLzMCzsNjn3GHcM0k5i1kGd4eQj8L/2eY2mSRVo0piQahIPJzQ0gxzWlx3bN0S4PvuzgfIMQDdvvfJaGnkS4kehCfxkD+mdlVX7F1GtJNWiXCbNzxpAAtbeT1WU/pXgxleDza79Frtp7Yrx4XBvRrf9QKrz2kd3YmS+LkuOWegN+ltUE1I6UHHkz2IpuYRmaROkgj3UWfgJK5WeXuzOMk8Vym1NROyWiXXMRAKVGsDuhE0WxPTmojQ5n1QsemFF5JE7gABpZSd2DqoqbVKKgCkzTsSUxdSNCioVWk3MDjC5ndoAg0BSRNCSh8aSWjtSM4HJApndLopc1sMA9WGyGUXDEd5UFNwpHKTEyfwjUnQW4qs7tX/ZCtgQ8jF2eTANRrjSI55bg66gjolYVuS0doCqGuEuIayS9ocQQW6G5Di7fvEK32hQe19OuKtJr3Mc4hz2F4azXO2Bd33ePEQtpieylGthycGzCmYLXUsmUwZjMBoq7a3YF1Zk92WVA0QQ5puNxEwpONv1G/JnlOLvZvnb4/mXmxu1bX06Qp4aq8OJYCzuAwFoEzmqgsbcDxACbCbStodtKVNjXOpVZcA4MBoF4aRIeQKpga79xmFluxmz9oYV781I02Oa1pc6j3xAaXPAaGPBubZjJEjSJFd2g7G1XVXPpNqy6HOJa4hz3CXlpDcwAcYDXCeuqo2/rcwblpt3tpTrUajWUavia5suNMCSI+652khY/YXaynQo933VQPJOdzA3x3OUSSDAECOM8VeM2DWc1wdRqy3TwnxfyB6orF9iKDmS5lSkYBMVNDvu6dFyuXJV1GtLKrbdQAtdlIc4CbgkDhyvaQhNnVQ54a3TU8lJUoZQWtf37WlzcxcH2NjJFjEATyUvZjD/AG7gbgibjnCk5VBrubnCMskXHj+P1D8VUEQxoJ4udl+YkoDBOIdJaA6bQZt13haXF4dsEGwPJVdHDMOjsuu4e8+ykpVHYeWO57lJj3B2cvmxsBO+Nw/llT1qWX4SS0wek7lf16Y76Gum1z0/hVPtOpBPO37q0H2MmaPLByNOg9kmBNZJUjaB3qhFEz6gBPT6JNLjujqnFt/T5KVqRspFM4yiTqfRSf04CfS0TyktldKO0qYlEGN1lGwKSErYyRyVxcyJJaOoysLq4F0LYeeJItB1uurqBw3A4x1B5dSe+mbSWOc32Ilel9ktsYyq3vHV6hZ90OIdPO4JXmFJkgH8/reF6jiNmOyMFJjZLRBzFpnjIUc7ql5mzpIXbfYsq+3cSNKnq1n/ANVnds9rMc0HLVAj8jP0S22TTYxocc1s1yeM3VRicK5x+BwA1JcSPJTxt1bLZorhIpcV22x7iZxDh0bTHs2UHUxT64mrUfU/xOJE9NFJj9nh1SG6bzyQ1CM9QDTMY9VrTTWx5zTT3DezmMqMqNoBned48Na2cpzEgeF3DjNrbl6Pi8MKOJY3IGAtcGgGRYi88V5vg8G6pWpNY8sfmEESDa5II0IE3XouLrTUF5ylwEmYi3uCsmdrWlXKfyPQ6PU1u+GF4zwtLtwAJJ09VW12l3iY1hBjR3H0R9ao0NcHOuAJZBN92nBUD3ySaLjSdAJbY36EQSEsbK5XvsCPwdRru8LYGWZkHUW0PVVe0aBGRxcHZwXWMxeIPDRXArugirW0AIYWAZyC7wBzb8LjjyQ23qzS2kGtaGtztBAIuCARfd8J/wAytDkxTbaKhgReE+KOsdYQrUVhD4rRPP6J2KhrQpQ1MIgwpWNmyVlYj6eiedyYynCeRolKMlapAmgJ4SsJxdTZSSnWY/DtIaJUq4F1bDzjqSS5fggEga6GgTBBJB816xsLaXeYWk9zpNgSBeRY2HNeUViNPNaDsbtOqyuGBuZj5MfhgfEPb0U82Nyja5NPSZljnT4Zou0hYagMgCbwb+6Hx2LloDJObTmpdu4mk64JI6/RV+Ee4vaRq0FzRa4g3PBRittjZNrU7ZDjNnOawOaJeRJi8HePKVWHBQS0xIvbfKvsLtOqHOjKM/xTefon4l7mahrgOQkdFRSraybXTyauXwYtmPoMoZqbCK7WuzVL/wDmgBt7fCRorzslhqVek/vHtbVp1AQS4Aua45ssHWTn9fXO0aocHACc4cW83CI+bYU2yqBDn1Xy1tPM2nbWo4FogWmPiPQJ4pNOT9hSWLStEO9NP3rb2lmyo5zqgbUbmzXgtcCbnUSChsQwk+NoDuLf03IXZ+CYyAQ4uJgO01+7qj3USRvN/RQdJjTxyj6MluVuLpS3WCNCq0vDqYpuOVzXOcCdDmDRHL4Voe5kFU+09n20TwkZ5xsru5j7zfVPp0zE/NTUtjgBr3OGR0wdJI1GsyN4Q+LwRpguY46i3EG0zvvxVR/6Z6Ndbep2E1xcHjfz3rtNc1jdGqeAkZBbbDmqQBNaFKAlY6HNCdCTU6EoRqSdlSSnUYwHmnhRChzVz2e2aHEvdcAw3rvK1ydIz9L00+oyLHEbQ2fADnzyH6p2JdDJAAHRaEkLN9oqkENaWybxvUU3Jn0mfpsfR4HKHl+d+0z7Wl7obeTA0laPsvh61HF0Kjm+EvDHQWnwutx4kHyVbsL+5Ns0WWpo4eXSbkaW3wY6fsqTyaWfP9P0scsbb3Zqu0eAwrXEmme/fcX8Ig3dlAv+xWUovLq+YmATF+Btr0R1RhNR15yta2Z5D/8ASr6gvlCnOdv2mqOGSnjwx5vU37H9IbXxdBpPiLo/CCfmYHzRuKr4d/w1QCRvkepIA+azlegAVEbtB8k9RfY1y63LvGSXso9A2FRaKZ8DRDQJkEO35gd+9ANoCqXOc9z3NcYzOJDeEA2CotgbQdSztABz5dZ5j6ojE7WNKQ1gJmZJPGIjy4rXggnWxh6mS8FaNmrD255sNDY9N6nr4rK0fZgOnxuknN1H80WcG3KzgYIbf7oH1kpmGx1Wq7K5xcLC4EyTxidJWXLgUJNM1w6nppxjKUXbXLb/AD5fBtNnRVbmDHAeR84mY5wrLAdnXV3gMkMnxu3Ae08AqraNYUsOcpAsGN6m0+l16Z2bxNI4Wj3LgKYYIk30v1dMzzUMEdb3MOfKkm4NNPgGqbAospimKbXMpgkBwBvOp5yvIO1OAfRqmnls5+ZsCAW7otEXNuS90xFWATIgxqYsP3k9PRZDthVolgfLKga4B7bEgOIGa0yBaRw10W6Udr8jLhzOLcfM81qUTYkQ6LiRoOPCOKFo1s7wym0vcdAIvad6W3C5tSowju76AyI3Qd7TY+iLq4xtJraGFu4gZ6rTdxubH7oEm86arOeh1DhOVwRJUw7m5cwglodHCf5HkUgEBTw7g/MXF7zM3MX1knX+aqxCR12FnilFW1Q5qcuNT0pMYknQuJQGJo1Zc1ukkCephbptIMaGtEABZXY9DvKzWhpe4eINAJJI0sL218lssVgRkqRUf3jIDmlhYRIkOAdct520VM0kqs9L7HyY8MHKT9KXHnsV9epG+AsrjaDJc5rsx10+qfjg7MWvJJEzdDvECOKpDHW9mT7R+0l1C0aKrz593+yTYTmtrszAkZhMAmBvMASei9KxVWgWvdQAjNrkLNWttBA4rzns7iTTxNNzSAZgy7KIi/iIMW3rdvrZqbo3uPDlrAAPounG3fqO+x0p5kn2t/oKoyDUcd5/0j9Sq2nTAlzrASSeAFyVZtBNMbyb+pJ9oVF2oxAYxtIauu7/AAjQeZv/AJeaSEbk5HqtR6eE8z52S9372yqxVbPLgIBvHDkg6FSxHNS0DLYUDWwSqpHhzlJtSLDZTx3rZ3++o+YRe1qBm+jgY6/yEDslk1mD8wWwx2GHcUnRe3zCrCbgrRp6XpvHdN/W38mEY6AVoOyuEJqAncC71sPldC4rDl5yDUuaB5kBer9nuzVOpSzyWmzGkX8LRABHqk67PHUpeaPP6vFLpsUoXfby55+Z552yr/26fVx9h/qRPYLaLKFcitVdTYWmTJytJykEiCBexMW5ah/arYTv6hzjUa5swBcGBANojjvWRxNY944ixzO9yuxtaUzz+jxpxb7n0bSNMtFRmV4IBzfGSOIdclUXbog4Wxgl7BPnP0XlPZTtBiGVWtZUcGzcWiCfwxEr0PtxSAw4cA4jO0k5jIJkRrYHgPkrSrRZqwNxzJabprbz+BmX4bvKcF7u8YOJuzpP3fboqinhPE4kjS5OsdedlPgKNTNmpF4g8fD0vYq5xOzmvptZkADSTazieBOsAWjkFjc8bV2etj6yUMjTxbc15P3fD3GX2hjQBFMab/2UezapkgmZv+q1VPZ1MQO7bbjJk85U9LBUgSRTZf8AK0eym8qfCJZMuXNPVkfsS4M+AuhXtTZ9M/dLehP1lQYnYjwMzPGImPvem9C0ybZUpLpCS4W0UezcGKMVHsZUd+GoHC0XaWyCfKOdrLSVcV9gCLAMe0eIHwMfTcwEjgHkcL71LtLFihRaGPpF1QPzkVCHtAYJpuDhLL7j8RAIJsqzGNaGhjXPc0squzPDQ6M9AXySNQd/VUmri7+t0RuppR7Ge2q4OxDo/C32Cq6oN7oqvUDnv4zHpZRPoEHxW4SrR2SQme5TlNLa2SdnsIKuIptNxOY9Bf3hbDZ1b7R7Tx/ZU/Y2hBqVdwho9z9FZYAf+LEaOk+WvuFNyetr1G/oYSwZsM3xO/1r+TTUaQEN3CB6ALznatfvKz3HeTHTcPSF6JXqxSqOH4akekD6LzjFNvKaOy/Nm7r56oRS4uT+LO4Z0E/JMqfFJTKb7hS4kInm3cfYH7GH2rTO8e4XplTYVZ2EbNM/2wdWn7sjfK8y2S2HAmw4m2gJXrG3O3OHbh+7ok1XlgaA0OAEiNSL+UpZSkktKu7+QZdbLpXHSlv7Tz7AsLKwfUaWgcRvi3z9l6aO1WFwlBjX1A5+UEsZ4nSbwdzdd5C85dga1Zrn1HBsNzBjRMxe5m1uZ6BX2zOzzGgPptm7SHvMwDvBgAG+4TZJlw+IoufbyI9RkfW8Kqe9/DYBxm0BWpvcQ5pzCWuEECM09CCT5rAPdNzqV6H20wndXmS+m+eRHh8/jPpyXn+YuMASTYDiTuVkqiZ8GFY3KNiwDHkuFOS8lobGup+sL2DEPJo5KjRJykgnodORHSwVR2d2C3DUwXQazxLz+EbqY+vNWVSTeSoTzN7I048el6u5AGR03D9knHenBqcGcFnotYOQmZTIvbep3DmuOEI0AXdFxsJ3o/ZdOZsbWUuxAN+u6yPcAx7jBiJKIrZz+lpb6bCd8tGqSJbiGkTf0SXEzyTbWPaaznABlOoXwyk0MIY5w/4JJbdu4O1+9ZV+Pqd1SdFjla0ACAJPeOETa72iOSL7RYcNrspZ3uOWkCXtqCZbrkqQ5oANjp8lSbarhzw24EFxGtyZyydwmPILT/cl9fXYjH0d/ryJOz+HlwzUhUaPI665uvGQreps6mTBFeZNnBgb0DjcnyQGwWtvLiOtx5rSeNoJFSR1INuRvohKW57PSYIvEhYbCtbhj3cgFxPiIJkW3W0Q+xaf2hf+Fp9TEJ+zsXmpvadQc3k6x+YHqiNhUYzc3geTRP1C6W1SN2eMfAhkX4L99UvjRPtU5MO5vQeZMlYjGtWx7Rv+zaPxOJ9B+6yuPCMVSS+vMy9Vi0R0f4pL5sp5ujokIGo1WWzqTnkMaJcf5JO4c07PMwbtoteyeHZUqBlQZoBgSRMXuRG6V6MzYwDBla1gtuAJbwMXPmvOf+7nUHB+bMdXASBbcDrpN7LeY2jVe5rWVizDvp5g4RbTwzrvEXGsblz2GhgePJKEkk+d12fz52AaW3aOEbFam4vJeGQ3NmDXFs3MNM3jgRreH7PqPdhA/DPLSX5XAwYYYDDB0IGUdJ1gJmDDWOY0Xfh3vyPdrle0i4/Df/pCJw1BwqZBDGub8OgGXdGsFpJB/KqPdGbDLw8tdin7SbCApOcKzqrw0uJOhcDBi5Pw5vl5VvY3ZBJGIdYNP2fM73dB79Fua2DYxuUuzPcZg8JuY4RInmEMymGw0CGtADRwA0Cz5HSo0yeqWocSu5ZXXQu03WWc4jJAXLiTFlKWymupnfdccBPXA4g6ol9BIUtM2iehQnA1g1wA3q/rQWEDUhZ6oMtx6qyw2Kht96VqgEYxHHXekpO/ZwSSimL7X1fs8OaOZuHquznM8VD3lJlwC8d60NaY8Vpm2i83NYl7ngxJPorJ+IcA8VQS4tcO8nMTJGvOLSeKZs3B5olpM8nH2Wy0kShjk3QTsrG1NAGOB1ljT84Vzi9oEgyylJAFqbBHMQLHmFb4HY9PJ/ZI/wArx/8AIqzb+HYyA1paYkzP1ceanrTZ7GOLhjplZgsRlrAbny0+en/VC1uAbDAeRPmT+gC8/rPXojZy31sD1gfVDJ/bQ+HJrrH2c4/v8it7Sn+0P8Xu39FmsW1X3aV/2lMfkn1e79FSYtVl/cP1e7n7SoqNV32bqtY1zt5MHjFoHrf/AGVVVamUKmUyi2+x53S5FhzKbNRjq+YiTDSQDGsGx+S1nZWkatKHO/tksM3MDTyIXn9NrqgV5suq59R1OnUy1KrGjeCXt3CNM0C/NCPDTdsn1PXrP1Sa2XH8mnx9dmDqd5GdoZ9poXD8NoncQNNbngG3FHFCpWFJ9Go003Ui7NBpuBZmsL3zHfHqiHbOoUmnIXPz0y1wN/GC1zSbQCL2N4VHT25UqV8PQoywtAaTaO7iS2NHEAWJ9N6e6jZm6j0Mia3/AHNFs7Ad23M4udVqBudzjJEfdHJSPmbeancLlNIMrG7NLk5O2RdV2mBCbiBZTYQmCwAGdOXmuoDHAWn5pzbo+ts6GgOB4gj6oKkYdyEIuNKwXYx9HW6GrVbAcFb1CACeSpX1B6LonSJS+0KKnMwuZtFwnRFoAf3CSYMQOfzSSgPMsdlc8d0ZLgJgixIkiZAtzITMNsesDI7scMzqB9yrrspiRLn1KkZWhjCJmNTdrJ4aq+ftOmf+M7/mcPdg91RycXSRox9NrgpSZnKYxTbRQP8A6WfkQhdoVSSZ10MBo/8AbZaepi23+3kRpmafeqsfiaku5m6Klq7GjFj8NPe/aB4ClmrsYdC9oPqPot+HeHq6Vg8DXbTxDHvs0GTadx3dYWsw21qLgwCoJmIgzu5LsiuvaHpGlmgm/wAUv/OwB2if9uOTWj3P1VZXRO2a+as54+G0Ho0CeQshKzpE7k8t5Fsrtz9rA3hQPbYoshRVRbzRPO09yx2PUzNg7rIl7Qx3eAXa5h1ERJmRF929UmDrFjvdH4zEAiAdbGOCSqlsBSwRisKh6UvxeT7fGjd47FsYyXvAFoPEfqPoqrs7gcuJq14Ia4AMzCDJu4gG4FhE3grI0nX48zda/sxV+yN58Z9gg52qNHU9Lpgpye6fY1lFsqYAAHihcHVsQiK7gBOgGs2SMxg/cTorXZeADPE89FTNY+qbS1gOo1P6KxxbnHK0GAAPM810WgSsKxGJDpOYwLW+kquNYSXH0RVRga0E6gKgxeKmQi3aAlQ7H7SNwNEFQJJ5LrMOXXKIpYaEqCNcZKmbokaPFcD4snOH5uSShzhJKJZhtkgii0nV0lSvKflhoA3ABDOddWPbS0RUTpMIBx8UqbG18o5lVFSoTqVyRlzZEnQRjnAmxUVCsWkOGoIPoo2MUtKkXEAAkmwARMtty1E78VUqGJ1tAtM7lrMNh8oG8QLILY2ywwguu8+jRwHE80cXlji0qcuduT0sPUvpcy8f8S/NeXzC2YEOLXCMw0MWI3tI4exT8bspjpORvkB9E2jVjmFY03hw19F0mpK1ybPtHBBx8WP16zJY/ZA3Ng8lWUaFyx2u7mthW+F15INh9FTYygHCRZwvIQUmeKoxUlJq6LzZfZCi5jXHOZDTrG7S2n7KWrgm4d/ds01vz/2UvZ3tLSbQh7gzK7KQ6OtuVz6KDa2OZUqCo0yIA05nTisOLxVlalwRy5XKbhqtWWVLEBovrwGqKw2HNTx1NBo3h+qpMDiATO9XtHEHd5raKWBqWEQOmih73Um3AKB2LaAbH/dBCrOq6qAHOxJcCDxQBp3KkZdNqXmYXBHsbAXGhKUmESJXHHXNtf5IeoApnnWFEUyFZAWpKXuzwSSgMZWcg3lTYh0IR9UKp7GSW5Djbt5jRA0aRcp6tVSbNlzsjdXaImN1OaR3DYFz3BrQSTu+p5c1pcLs5tFuoLj8Tv8ASOXurHD4ZmHZAu4/E7eeQ4DkqvH4qeQ4ISennk9vp+khhj4mTn9Cy2RhnPDqulNhDOr3AmPIAnzC5j2B1jruKj7P453dvpz4M4eB+bLBM9IROIE6qEt5U9medl8H7SlKEZVOP9r81/v3e8rs5ZYo3AV5JA1PuoyMwAIm8Sq3HVMjm5TcX8hxXJ6ueTJhz58LfS5Vz2+afkWeLccrXjj4vLUIOpiBTcQfE14jpwP84oWnjazg4DKRM3tCEq1PDDiCQnoE7RBjqTGvLjcwMreJ58tFJs3HuL/FcRpw6IbExUcwNJmDM6TyR+FoZB8LCeJzT8jCrSrcjDos+XJqgvR+Zf4PWRxV1hq8N5qiwY0deDoArRlaTICkuBZJp0FVCpWUpCipOlFsMC2+PJCw0cCje6UTWiIG/VDOYgcIEQmFdAXGi9kTmdJhV+1Noii0aF7vgbv11PAe6ZtfaraXgbD6p3ahvNx+iqNkbKq4moTJe4uGYiLAg6EwNAYTJWTlKivfVJJJrPk6wTE8klvB2PIt3lMciy45HxapJ6fkSv1nneKKr65RmLcquvUuij1s8qGOcSnsfkII1BkJgKjOqYyaq37mtftLvGB5Oo058EDUBcVU4GtldBMA68uaviZMN0G9Rfo+0t1XVdR1bWOK/JfqwzCUi1gI4m6NOMDhG/8AmiIoYb7FkDcfcqqxFGDIQlC9pc+Y/V/ZU8UI5IPdJXXZ92vUENxIY1xOl7cTwjiq2nhYmpXMFxkM3xuB4D5qEbWeXuayIGpi88juUOYk3MrlFpUykM2XPCLydr37k2JxWazRlbwCr6lkTWdwTKOz3vuBbe42b6lMqQMlR2QHTfD2ng4K3rYvKYNNwMxBLZHkoKuBZT+KXOiRYhvW9ykKD6lQBoL3EN6/CLo8pvyQcM80JUpaY9+PnwHbJ2lepILWsYHGLn42MJ8s0notJhC0tBaQQdCNCsg/YeIk/ZkeY9NUJh8dWwz3BpLD95hEtPVpt5qMZKb2ZPqIxbclK2ej03DcpmmTZZHZ3bGBFWm0ncWyPlJRrO11Ij4COriP9CpoZjckuTVU4OiaWbgswe2J0p06fVzyfOBCBx+0sTVF6uVp+7SAA+RB9UVik+xOWaC5ZpsXtCjSH2rwPyi7j5D6rO7S7RVHDLRaabfxE+Mj/SOnqqR+Hc02kneSWj5ykKD9ZaB1n2TeE/IR5o+Y5jeJRDNoVKd6b3MMiS1xEibgxuUbcONS+3K3uicNgy6RTpOdI1cYH7+S7SlvJpAcm9ops73U3NQybnXVdRLcBiAImlb8qSnrw/5L4nacv+JncUVWv1KSSsj0M/J0KPekkiZ2SMCvsG4imOn1KSSll4N3RtrU15M1GwHk0CDeHQOhAJ+aE294WktsYKSSeX3SPd6dv+mT9Rktj/A480S3UJJJHyeLh+7iaHYeDY5r3OaCW6Tf5aI7ZTRUzF/iLYy8B8WgFgkks+R7Mb8M33v9it7R0W99p90bzxK52XeTiyyfCGGB5NSSVP8Ajy/6nnZt1ubljRdZzb2HZ3s5QTfUA8P1KSS8jofvCGLeaGbOwNN3xNG/l7K8/wD53DlslhmPx1OB/MupL3oJD5tnsea9qPsa+SkS1sAxJNyTvMlUuCrue85iT4Z4XnWQkkqRSsjOT49XyGDaVWKnjNpjT9FB/wB5VSINR0cJhcSTyd02QSSPQOyrQaDCRJgXV+LBJJfPZH/9pe09qP3aByUkkkgD/9k="/>
          <p:cNvSpPr>
            <a:spLocks noChangeAspect="1" noChangeArrowheads="1"/>
          </p:cNvSpPr>
          <p:nvPr/>
        </p:nvSpPr>
        <p:spPr bwMode="auto">
          <a:xfrm>
            <a:off x="155575" y="-1790700"/>
            <a:ext cx="280987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750" name="AutoShape 6" descr="data:image/jpeg;base64,/9j/4AAQSkZJRgABAQAAAQABAAD/2wCEAAkGBxQTEhUUExQWFBUXGBYaFxgXGBcZHBwZHRgYHB8XHBgdHCggHB0lHRwYITEhJSksLi4uGB8zODQsNygtLisBCgoKDg0OGxAQGywkICYsLC80LywsLCwwNCwvLCwsLCwsLCwsLCwsLCwsLCwsLCwsLCwsLCwsLCwsLCwsLCwsLP/AABEIAQMAwgMBIgACEQEDEQH/xAAcAAABBQEBAQAAAAAAAAAAAAAEAAIDBQYBBwj/xABEEAABAwIDBQYDBwIEAwkBAAABAAIRAyEEEjEFQVFhcQYTIoGRsTKhwSNCUmLR4fAUM3KCwvFDkqIHFSRTlLLD0uIW/8QAGgEAAwEBAQEAAAAAAAAAAAAAAQIDBAAFBv/EADURAAICAQMCAgcHBAMBAAAAAAABAhEDEiExBEETUSJhcZGhwfAFM0KBsdHhFDJS8URysiP/2gAMAwEAAhEDEQA/AMNhcOe7Ga5tqSbxfoURTFMAyCedx7JU3get/wCfzRR4e8mfJI0UiyMCPiM8DPyQ2LxD2G0EbpTcTVcTzB10CfnFRsW/dSpWU1OqHU8USAYHSf2RDKh1yu+R+qo61Mg2JBmDCnwe08sAz1BH7IuHkBZHe5bf1QGoPof0UWNa91Jz2AlrfiI3deWnqE5u02EfFw1CtsHtNpwz8O1jZqnxOa4S68gW3DgOaRKnuUbTWxjqNLfqTvRNNpAuCVfbZ2B3NAVXhjHGA1hqeMj8QZqAssKx/EAq7slpiifGMBBLWwRr/shcO5zSHX1ElE0WOdcODlLQwDw6Cww7y9CjdIm4ycuNgzHYNrix2jTc6anUeSCqYe34R6yrBramQUnD4DLbRbT+dFJtAtGVrAXOjM6NBNoPNBvbYnLZ7guymw0jnrEWgI0lA0a8buv6qUVybgEhTdmqDTWwTUa06tB8kNW2fSdq30JHspe+ClZ5JbaKaUwIbNaPhken6Jrtn8HfJWeVcEJtbB4aKV+ynHc0+ihdswjWnblPutKIXXOC7xGDwUZVuzgTGT5kQrpvZNhZMyfymAinAHmmOHNFyb4ZyglyrK09l/yu9UkaZ/E7/md+qS7VLzFqPkS0qRnhNjwhDY8upxDTBtIXKeKcBG9WOF2hLAHXIlWtMkU+G2XWqGILZFy7hyVoNhd20Bt36nn9Ai6W08puRB1CLdWGuYAEQDyQpBRk8czfvVacPvFlebapgVvDoQDbT1QD62WJHh5eyHBzpgtOiY4jf+qJoU3A+ElltbgmRp0hDGtJOUeZtHKAisPiw0EG5O+Pl0XMCJ34dx8T3FxMa33IXL4nWUnfO8L3OblJgCfpy5pmMkGeNkYmmLWm0COpgG1ryI9lpOym0q5LmCn37RqCRbhc+2qzOe8wHcjMdLEH0VzsXG4hz2NpsLmsBhlJpABIIzH819XFJlUmvRW5FS9LY3LDh6xDHA06hBhriBJ4B0mbrNYjDNbVLLZRdxm/+EKx2JsTE5T37SNMglpIgDeDxAPVQY3ZdQVAahyDUuJJkjcSNLSfJR3jF2JO5zjaK6rhGk/B5Zp9Z9lx9IRYPHt6aLuOwAfVGVwDSPjAMEjh+ylp4ZlK571/OYb6SF0XcUzXp0vgGp0yT4XEngWg+yLpbMeT4w1o+fogcTtZ0/ZubTbuEZj8rfNVwxbiZf4+uYexTaJA1xRfZaLDBeXHg0kn5IXEVgCGhrmjiSHerf3Q1PHjTIQPymB6aKX+vp8T5tB9l2lo7WmPNYg2g9bfITCkpFzp0sCdeCY2qxwuWx5hTYQNDvDFw4WdOoKAy9pA541uP5yXDV5pVHDTMSekrpoEtkXJnloiKxnecx8kkJf8PskjpJ2SNPRPEqmDU5riNCfUqtEbLgO5J2fdeFWUMSQfESRx3j9UWcSybPcf8v8AshTDaJy5IEb/AGQjcW4mA2Z0RGKqOpx3lNzZEtO4jiEo/a+w51FnAeijODpkibDfdN/rm6EEHgQm1MWziNyKuwNqhY7Cd47Nm0EAQIA4CF3ENqPa1pdmygAEzYcgnNrsOhHqn5+Y9V1sZeosexHY92MxGV5y0mQahabng0HcTe+4Be40NlYehSDGMZTaByA6k/UrxLs/2prYehUp0RlfUqFxqmCQ3KAGtGk2Nzx81bbM2BVrMbisW4Pa4nIKz3Hwx/cJOjJsLi46JZXzJhi0tonpOIaxro8UkgWY8iXCRLgMokXElY/bnaLAnvKFRzmuBcxwNN9nAkESAYg703ae3wwsw+IqkOYMzQJDXEwKYr1Gv0AJII+ED1znamnTqwG+MNhrakNPha3KPtGwwsLg6DGZ0EmZCdbck23exQ1toABzWOLokAiwO4EyLcdyq++Lrkk9f5ZTNw5Y5zXNkbjutINlKMOw7h7LtkUyTlldvkFLpXQfM/zeif6Vu6R5od9I5srbBG0T0s64cSOgU2Ew+cwCANZNgE6hSjcFPStcGDwQbCo2zuLwgYQ0EHwg/e9bgJuHsRc67kVVvkJkksHyJCjpUwHCeP1SNmhQSQ2o3xW4BWTzGRvBonqbn6eiEpM8SJ1SyZyiRGkkpISU7Y+lGYCUJQlC1mASt+yQoHFsbiWudTIOkxm+7mjcTbqQqkKXZ74e/wAUEUzaHXEiSI0cPiE2lqWUdUWhoVqWrg2dPC4RuNDjTzUvutFvFlkeFxG+bHghu1lMPqsp5Z8LjTaHNMCbiG8geOllYbRoENourZGkmWBxDYIkiRALpAMiRB6oTDYvCUazK9UVM2YGk1gA8G8PaTOpdvuBbnGMEpJp71X8mnJ4UpRcE41WzXNct+vjYrdl9kqmMAc0sp02gNBIMmBqBv6yF3a3YOvQGcRWaNcoII55bz5L2jC0GvaHsgh4DgRFwRY+ie/CHgtK4IT0tulR86FqiqsEGBFl6b277Ksyvr0hkc2XPbucN55H3Xn2Gwb6rslNjnuOjWiT15DmbIPYSi+7HbFOKZSuAAXCoZvla6LDUmCBbi1bjtLtJzKbaOEpue9wMGm1z2hjXZWPYG5mua7KXafFJ3hU3YXZ9LAU3nGuBc4y2iwh4FgCXEC7t0NMRrO7S1f+0GkG5KNFzGgxDWsAHKzo+Si23LfjsaFH0fLzMCzsNjn3GHcM0k5i1kGd4eQj8L/2eY2mSRVo0piQahIPJzQ0gxzWlx3bN0S4PvuzgfIMQDdvvfJaGnkS4kehCfxkD+mdlVX7F1GtJNWiXCbNzxpAAtbeT1WU/pXgxleDza79Frtp7Yrx4XBvRrf9QKrz2kd3YmS+LkuOWegN+ltUE1I6UHHkz2IpuYRmaROkgj3UWfgJK5WeXuzOMk8Vym1NROyWiXXMRAKVGsDuhE0WxPTmojQ5n1QsemFF5JE7gABpZSd2DqoqbVKKgCkzTsSUxdSNCioVWk3MDjC5ndoAg0BSRNCSh8aSWjtSM4HJApndLopc1sMA9WGyGUXDEd5UFNwpHKTEyfwjUnQW4qs7tX/ZCtgQ8jF2eTANRrjSI55bg66gjolYVuS0doCqGuEuIayS9ocQQW6G5Di7fvEK32hQe19OuKtJr3Mc4hz2F4azXO2Bd33ePEQtpieylGthycGzCmYLXUsmUwZjMBoq7a3YF1Zk92WVA0QQ5puNxEwpONv1G/JnlOLvZvnb4/mXmxu1bX06Qp4aq8OJYCzuAwFoEzmqgsbcDxACbCbStodtKVNjXOpVZcA4MBoF4aRIeQKpga79xmFluxmz9oYV781I02Oa1pc6j3xAaXPAaGPBubZjJEjSJFd2g7G1XVXPpNqy6HOJa4hz3CXlpDcwAcYDXCeuqo2/rcwblpt3tpTrUajWUavia5suNMCSI+652khY/YXaynQo933VQPJOdzA3x3OUSSDAECOM8VeM2DWc1wdRqy3TwnxfyB6orF9iKDmS5lSkYBMVNDvu6dFyuXJV1GtLKrbdQAtdlIc4CbgkDhyvaQhNnVQ54a3TU8lJUoZQWtf37WlzcxcH2NjJFjEATyUvZjD/AG7gbgibjnCk5VBrubnCMskXHj+P1D8VUEQxoJ4udl+YkoDBOIdJaA6bQZt13haXF4dsEGwPJVdHDMOjsuu4e8+ykpVHYeWO57lJj3B2cvmxsBO+Nw/llT1qWX4SS0wek7lf16Y76Gum1z0/hVPtOpBPO37q0H2MmaPLByNOg9kmBNZJUjaB3qhFEz6gBPT6JNLjujqnFt/T5KVqRspFM4yiTqfRSf04CfS0TyktldKO0qYlEGN1lGwKSErYyRyVxcyJJaOoysLq4F0LYeeJItB1uurqBw3A4x1B5dSe+mbSWOc32Ilel9ktsYyq3vHV6hZ90OIdPO4JXmFJkgH8/reF6jiNmOyMFJjZLRBzFpnjIUc7ql5mzpIXbfYsq+3cSNKnq1n/ANVnds9rMc0HLVAj8jP0S22TTYxocc1s1yeM3VRicK5x+BwA1JcSPJTxt1bLZorhIpcV22x7iZxDh0bTHs2UHUxT64mrUfU/xOJE9NFJj9nh1SG6bzyQ1CM9QDTMY9VrTTWx5zTT3DezmMqMqNoBned48Na2cpzEgeF3DjNrbl6Pi8MKOJY3IGAtcGgGRYi88V5vg8G6pWpNY8sfmEESDa5II0IE3XouLrTUF5ylwEmYi3uCsmdrWlXKfyPQ6PU1u+GF4zwtLtwAJJ09VW12l3iY1hBjR3H0R9ao0NcHOuAJZBN92nBUD3ySaLjSdAJbY36EQSEsbK5XvsCPwdRru8LYGWZkHUW0PVVe0aBGRxcHZwXWMxeIPDRXArugirW0AIYWAZyC7wBzb8LjjyQ23qzS2kGtaGtztBAIuCARfd8J/wAytDkxTbaKhgReE+KOsdYQrUVhD4rRPP6J2KhrQpQ1MIgwpWNmyVlYj6eiedyYynCeRolKMlapAmgJ4SsJxdTZSSnWY/DtIaJUq4F1bDzjqSS5fggEga6GgTBBJB816xsLaXeYWk9zpNgSBeRY2HNeUViNPNaDsbtOqyuGBuZj5MfhgfEPb0U82Nyja5NPSZljnT4Zou0hYagMgCbwb+6Hx2LloDJObTmpdu4mk64JI6/RV+Ee4vaRq0FzRa4g3PBRittjZNrU7ZDjNnOawOaJeRJi8HePKVWHBQS0xIvbfKvsLtOqHOjKM/xTefon4l7mahrgOQkdFRSraybXTyauXwYtmPoMoZqbCK7WuzVL/wDmgBt7fCRorzslhqVek/vHtbVp1AQS4Aua45ssHWTn9fXO0aocHACc4cW83CI+bYU2yqBDn1Xy1tPM2nbWo4FogWmPiPQJ4pNOT9hSWLStEO9NP3rb2lmyo5zqgbUbmzXgtcCbnUSChsQwk+NoDuLf03IXZ+CYyAQ4uJgO01+7qj3USRvN/RQdJjTxyj6MluVuLpS3WCNCq0vDqYpuOVzXOcCdDmDRHL4Voe5kFU+09n20TwkZ5xsru5j7zfVPp0zE/NTUtjgBr3OGR0wdJI1GsyN4Q+LwRpguY46i3EG0zvvxVR/6Z6Ndbep2E1xcHjfz3rtNc1jdGqeAkZBbbDmqQBNaFKAlY6HNCdCTU6EoRqSdlSSnUYwHmnhRChzVz2e2aHEvdcAw3rvK1ydIz9L00+oyLHEbQ2fADnzyH6p2JdDJAAHRaEkLN9oqkENaWybxvUU3Jn0mfpsfR4HKHl+d+0z7Wl7obeTA0laPsvh61HF0Kjm+EvDHQWnwutx4kHyVbsL+5Ns0WWpo4eXSbkaW3wY6fsqTyaWfP9P0scsbb3Zqu0eAwrXEmme/fcX8Ig3dlAv+xWUovLq+YmATF+Btr0R1RhNR15yta2Z5D/8ASr6gvlCnOdv2mqOGSnjwx5vU37H9IbXxdBpPiLo/CCfmYHzRuKr4d/w1QCRvkepIA+azlegAVEbtB8k9RfY1y63LvGSXso9A2FRaKZ8DRDQJkEO35gd+9ANoCqXOc9z3NcYzOJDeEA2CotgbQdSztABz5dZ5j6ojE7WNKQ1gJmZJPGIjy4rXggnWxh6mS8FaNmrD255sNDY9N6nr4rK0fZgOnxuknN1H80WcG3KzgYIbf7oH1kpmGx1Wq7K5xcLC4EyTxidJWXLgUJNM1w6nppxjKUXbXLb/AD5fBtNnRVbmDHAeR84mY5wrLAdnXV3gMkMnxu3Ae08AqraNYUsOcpAsGN6m0+l16Z2bxNI4Wj3LgKYYIk30v1dMzzUMEdb3MOfKkm4NNPgGqbAospimKbXMpgkBwBvOp5yvIO1OAfRqmnls5+ZsCAW7otEXNuS90xFWATIgxqYsP3k9PRZDthVolgfLKga4B7bEgOIGa0yBaRw10W6Udr8jLhzOLcfM81qUTYkQ6LiRoOPCOKFo1s7wym0vcdAIvad6W3C5tSowju76AyI3Qd7TY+iLq4xtJraGFu4gZ6rTdxubH7oEm86arOeh1DhOVwRJUw7m5cwglodHCf5HkUgEBTw7g/MXF7zM3MX1knX+aqxCR12FnilFW1Q5qcuNT0pMYknQuJQGJo1Zc1ukkCephbptIMaGtEABZXY9DvKzWhpe4eINAJJI0sL218lssVgRkqRUf3jIDmlhYRIkOAdct520VM0kqs9L7HyY8MHKT9KXHnsV9epG+AsrjaDJc5rsx10+qfjg7MWvJJEzdDvECOKpDHW9mT7R+0l1C0aKrz593+yTYTmtrszAkZhMAmBvMASei9KxVWgWvdQAjNrkLNWttBA4rzns7iTTxNNzSAZgy7KIi/iIMW3rdvrZqbo3uPDlrAAPounG3fqO+x0p5kn2t/oKoyDUcd5/0j9Sq2nTAlzrASSeAFyVZtBNMbyb+pJ9oVF2oxAYxtIauu7/AAjQeZv/AJeaSEbk5HqtR6eE8z52S9372yqxVbPLgIBvHDkg6FSxHNS0DLYUDWwSqpHhzlJtSLDZTx3rZ3++o+YRe1qBm+jgY6/yEDslk1mD8wWwx2GHcUnRe3zCrCbgrRp6XpvHdN/W38mEY6AVoOyuEJqAncC71sPldC4rDl5yDUuaB5kBer9nuzVOpSzyWmzGkX8LRABHqk67PHUpeaPP6vFLpsUoXfby55+Z552yr/26fVx9h/qRPYLaLKFcitVdTYWmTJytJykEiCBexMW5ah/arYTv6hzjUa5swBcGBANojjvWRxNY944ixzO9yuxtaUzz+jxpxb7n0bSNMtFRmV4IBzfGSOIdclUXbog4Wxgl7BPnP0XlPZTtBiGVWtZUcGzcWiCfwxEr0PtxSAw4cA4jO0k5jIJkRrYHgPkrSrRZqwNxzJabprbz+BmX4bvKcF7u8YOJuzpP3fboqinhPE4kjS5OsdedlPgKNTNmpF4g8fD0vYq5xOzmvptZkADSTazieBOsAWjkFjc8bV2etj6yUMjTxbc15P3fD3GX2hjQBFMab/2UezapkgmZv+q1VPZ1MQO7bbjJk85U9LBUgSRTZf8AK0eym8qfCJZMuXNPVkfsS4M+AuhXtTZ9M/dLehP1lQYnYjwMzPGImPvem9C0ybZUpLpCS4W0UezcGKMVHsZUd+GoHC0XaWyCfKOdrLSVcV9gCLAMe0eIHwMfTcwEjgHkcL71LtLFihRaGPpF1QPzkVCHtAYJpuDhLL7j8RAIJsqzGNaGhjXPc0squzPDQ6M9AXySNQd/VUmri7+t0RuppR7Ge2q4OxDo/C32Cq6oN7oqvUDnv4zHpZRPoEHxW4SrR2SQme5TlNLa2SdnsIKuIptNxOY9Bf3hbDZ1b7R7Tx/ZU/Y2hBqVdwho9z9FZYAf+LEaOk+WvuFNyetr1G/oYSwZsM3xO/1r+TTUaQEN3CB6ALznatfvKz3HeTHTcPSF6JXqxSqOH4akekD6LzjFNvKaOy/Nm7r56oRS4uT+LO4Z0E/JMqfFJTKb7hS4kInm3cfYH7GH2rTO8e4XplTYVZ2EbNM/2wdWn7sjfK8y2S2HAmw4m2gJXrG3O3OHbh+7ok1XlgaA0OAEiNSL+UpZSkktKu7+QZdbLpXHSlv7Tz7AsLKwfUaWgcRvi3z9l6aO1WFwlBjX1A5+UEsZ4nSbwdzdd5C85dga1Zrn1HBsNzBjRMxe5m1uZ6BX2zOzzGgPptm7SHvMwDvBgAG+4TZJlw+IoufbyI9RkfW8Kqe9/DYBxm0BWpvcQ5pzCWuEECM09CCT5rAPdNzqV6H20wndXmS+m+eRHh8/jPpyXn+YuMASTYDiTuVkqiZ8GFY3KNiwDHkuFOS8lobGup+sL2DEPJo5KjRJykgnodORHSwVR2d2C3DUwXQazxLz+EbqY+vNWVSTeSoTzN7I048el6u5AGR03D9knHenBqcGcFnotYOQmZTIvbep3DmuOEI0AXdFxsJ3o/ZdOZsbWUuxAN+u6yPcAx7jBiJKIrZz+lpb6bCd8tGqSJbiGkTf0SXEzyTbWPaaznABlOoXwyk0MIY5w/4JJbdu4O1+9ZV+Pqd1SdFjla0ACAJPeOETa72iOSL7RYcNrspZ3uOWkCXtqCZbrkqQ5oANjp8lSbarhzw24EFxGtyZyydwmPILT/cl9fXYjH0d/ryJOz+HlwzUhUaPI665uvGQreps6mTBFeZNnBgb0DjcnyQGwWtvLiOtx5rSeNoJFSR1INuRvohKW57PSYIvEhYbCtbhj3cgFxPiIJkW3W0Q+xaf2hf+Fp9TEJ+zsXmpvadQc3k6x+YHqiNhUYzc3geTRP1C6W1SN2eMfAhkX4L99UvjRPtU5MO5vQeZMlYjGtWx7Rv+zaPxOJ9B+6yuPCMVSS+vMy9Vi0R0f4pL5sp5ujokIGo1WWzqTnkMaJcf5JO4c07PMwbtoteyeHZUqBlQZoBgSRMXuRG6V6MzYwDBla1gtuAJbwMXPmvOf+7nUHB+bMdXASBbcDrpN7LeY2jVe5rWVizDvp5g4RbTwzrvEXGsblz2GhgePJKEkk+d12fz52AaW3aOEbFam4vJeGQ3NmDXFs3MNM3jgRreH7PqPdhA/DPLSX5XAwYYYDDB0IGUdJ1gJmDDWOY0Xfh3vyPdrle0i4/Df/pCJw1BwqZBDGub8OgGXdGsFpJB/KqPdGbDLw8tdin7SbCApOcKzqrw0uJOhcDBi5Pw5vl5VvY3ZBJGIdYNP2fM73dB79Fua2DYxuUuzPcZg8JuY4RInmEMymGw0CGtADRwA0Cz5HSo0yeqWocSu5ZXXQu03WWc4jJAXLiTFlKWymupnfdccBPXA4g6ol9BIUtM2iehQnA1g1wA3q/rQWEDUhZ6oMtx6qyw2Kht96VqgEYxHHXekpO/ZwSSimL7X1fs8OaOZuHquznM8VD3lJlwC8d60NaY8Vpm2i83NYl7ngxJPorJ+IcA8VQS4tcO8nMTJGvOLSeKZs3B5olpM8nH2Wy0kShjk3QTsrG1NAGOB1ljT84Vzi9oEgyylJAFqbBHMQLHmFb4HY9PJ/ZI/wArx/8AIqzb+HYyA1paYkzP1ceanrTZ7GOLhjplZgsRlrAbny0+en/VC1uAbDAeRPmT+gC8/rPXojZy31sD1gfVDJ/bQ+HJrrH2c4/v8it7Sn+0P8Xu39FmsW1X3aV/2lMfkn1e79FSYtVl/cP1e7n7SoqNV32bqtY1zt5MHjFoHrf/AGVVVamUKmUyi2+x53S5FhzKbNRjq+YiTDSQDGsGx+S1nZWkatKHO/tksM3MDTyIXn9NrqgV5suq59R1OnUy1KrGjeCXt3CNM0C/NCPDTdsn1PXrP1Sa2XH8mnx9dmDqd5GdoZ9poXD8NoncQNNbngG3FHFCpWFJ9Go003Ui7NBpuBZmsL3zHfHqiHbOoUmnIXPz0y1wN/GC1zSbQCL2N4VHT25UqV8PQoywtAaTaO7iS2NHEAWJ9N6e6jZm6j0Mia3/AHNFs7Ad23M4udVqBudzjJEfdHJSPmbeancLlNIMrG7NLk5O2RdV2mBCbiBZTYQmCwAGdOXmuoDHAWn5pzbo+ts6GgOB4gj6oKkYdyEIuNKwXYx9HW6GrVbAcFb1CACeSpX1B6LonSJS+0KKnMwuZtFwnRFoAf3CSYMQOfzSSgPMsdlc8d0ZLgJgixIkiZAtzITMNsesDI7scMzqB9yrrspiRLn1KkZWhjCJmNTdrJ4aq+ftOmf+M7/mcPdg91RycXSRox9NrgpSZnKYxTbRQP8A6WfkQhdoVSSZ10MBo/8AbZaepi23+3kRpmafeqsfiaku5m6Klq7GjFj8NPe/aB4ClmrsYdC9oPqPot+HeHq6Vg8DXbTxDHvs0GTadx3dYWsw21qLgwCoJmIgzu5LsiuvaHpGlmgm/wAUv/OwB2if9uOTWj3P1VZXRO2a+as54+G0Ho0CeQshKzpE7k8t5Fsrtz9rA3hQPbYoshRVRbzRPO09yx2PUzNg7rIl7Qx3eAXa5h1ERJmRF929UmDrFjvdH4zEAiAdbGOCSqlsBSwRisKh6UvxeT7fGjd47FsYyXvAFoPEfqPoqrs7gcuJq14Ia4AMzCDJu4gG4FhE3grI0nX48zda/sxV+yN58Z9gg52qNHU9Lpgpye6fY1lFsqYAAHihcHVsQiK7gBOgGs2SMxg/cTorXZeADPE89FTNY+qbS1gOo1P6KxxbnHK0GAAPM810WgSsKxGJDpOYwLW+kquNYSXH0RVRga0E6gKgxeKmQi3aAlQ7H7SNwNEFQJJ5LrMOXXKIpYaEqCNcZKmbokaPFcD4snOH5uSShzhJKJZhtkgii0nV0lSvKflhoA3ABDOddWPbS0RUTpMIBx8UqbG18o5lVFSoTqVyRlzZEnQRjnAmxUVCsWkOGoIPoo2MUtKkXEAAkmwARMtty1E78VUqGJ1tAtM7lrMNh8oG8QLILY2ywwguu8+jRwHE80cXlji0qcuduT0sPUvpcy8f8S/NeXzC2YEOLXCMw0MWI3tI4exT8bspjpORvkB9E2jVjmFY03hw19F0mpK1ybPtHBBx8WP16zJY/ZA3Ng8lWUaFyx2u7mthW+F15INh9FTYygHCRZwvIQUmeKoxUlJq6LzZfZCi5jXHOZDTrG7S2n7KWrgm4d/ds01vz/2UvZ3tLSbQh7gzK7KQ6OtuVz6KDa2OZUqCo0yIA05nTisOLxVlalwRy5XKbhqtWWVLEBovrwGqKw2HNTx1NBo3h+qpMDiATO9XtHEHd5raKWBqWEQOmih73Um3AKB2LaAbH/dBCrOq6qAHOxJcCDxQBp3KkZdNqXmYXBHsbAXGhKUmESJXHHXNtf5IeoApnnWFEUyFZAWpKXuzwSSgMZWcg3lTYh0IR9UKp7GSW5Djbt5jRA0aRcp6tVSbNlzsjdXaImN1OaR3DYFz3BrQSTu+p5c1pcLs5tFuoLj8Tv8ASOXurHD4ZmHZAu4/E7eeQ4DkqvH4qeQ4ISennk9vp+khhj4mTn9Cy2RhnPDqulNhDOr3AmPIAnzC5j2B1jruKj7P453dvpz4M4eB+bLBM9IROIE6qEt5U9medl8H7SlKEZVOP9r81/v3e8rs5ZYo3AV5JA1PuoyMwAIm8Sq3HVMjm5TcX8hxXJ6ueTJhz58LfS5Vz2+afkWeLccrXjj4vLUIOpiBTcQfE14jpwP84oWnjazg4DKRM3tCEq1PDDiCQnoE7RBjqTGvLjcwMreJ58tFJs3HuL/FcRpw6IbExUcwNJmDM6TyR+FoZB8LCeJzT8jCrSrcjDos+XJqgvR+Zf4PWRxV1hq8N5qiwY0deDoArRlaTICkuBZJp0FVCpWUpCipOlFsMC2+PJCw0cCje6UTWiIG/VDOYgcIEQmFdAXGi9kTmdJhV+1Noii0aF7vgbv11PAe6ZtfaraXgbD6p3ahvNx+iqNkbKq4moTJe4uGYiLAg6EwNAYTJWTlKivfVJJJrPk6wTE8klvB2PIt3lMciy45HxapJ6fkSv1nneKKr65RmLcquvUuij1s8qGOcSnsfkII1BkJgKjOqYyaq37mtftLvGB5Oo058EDUBcVU4GtldBMA68uaviZMN0G9Rfo+0t1XVdR1bWOK/JfqwzCUi1gI4m6NOMDhG/8AmiIoYb7FkDcfcqqxFGDIQlC9pc+Y/V/ZU8UI5IPdJXXZ92vUENxIY1xOl7cTwjiq2nhYmpXMFxkM3xuB4D5qEbWeXuayIGpi88juUOYk3MrlFpUykM2XPCLydr37k2JxWazRlbwCr6lkTWdwTKOz3vuBbe42b6lMqQMlR2QHTfD2ng4K3rYvKYNNwMxBLZHkoKuBZT+KXOiRYhvW9ykKD6lQBoL3EN6/CLo8pvyQcM80JUpaY9+PnwHbJ2lepILWsYHGLn42MJ8s0notJhC0tBaQQdCNCsg/YeIk/ZkeY9NUJh8dWwz3BpLD95hEtPVpt5qMZKb2ZPqIxbclK2ej03DcpmmTZZHZ3bGBFWm0ncWyPlJRrO11Ij4COriP9CpoZjckuTVU4OiaWbgswe2J0p06fVzyfOBCBx+0sTVF6uVp+7SAA+RB9UVik+xOWaC5ZpsXtCjSH2rwPyi7j5D6rO7S7RVHDLRaabfxE+Mj/SOnqqR+Hc02kneSWj5ykKD9ZaB1n2TeE/IR5o+Y5jeJRDNoVKd6b3MMiS1xEibgxuUbcONS+3K3uicNgy6RTpOdI1cYH7+S7SlvJpAcm9ops73U3NQybnXVdRLcBiAImlb8qSnrw/5L4nacv+JncUVWv1KSSsj0M/J0KPekkiZ2SMCvsG4imOn1KSSll4N3RtrU15M1GwHk0CDeHQOhAJ+aE294WktsYKSSeX3SPd6dv+mT9Rktj/A480S3UJJJHyeLh+7iaHYeDY5r3OaCW6Tf5aI7ZTRUzF/iLYy8B8WgFgkks+R7Mb8M33v9it7R0W99p90bzxK52XeTiyyfCGGB5NSSVP8Ajy/6nnZt1ubljRdZzb2HZ3s5QTfUA8P1KSS8jofvCGLeaGbOwNN3xNG/l7K8/wD53DlslhmPx1OB/MupL3oJD5tnsea9qPsa+SkS1sAxJNyTvMlUuCrue85iT4Z4XnWQkkqRSsjOT49XyGDaVWKnjNpjT9FB/wB5VSINR0cJhcSTyd02QSSPQOyrQaDCRJgXV+LBJJfPZH/9pe09qP3aByUkkkgD/9k="/>
          <p:cNvSpPr>
            <a:spLocks noChangeAspect="1" noChangeArrowheads="1"/>
          </p:cNvSpPr>
          <p:nvPr/>
        </p:nvSpPr>
        <p:spPr bwMode="auto">
          <a:xfrm>
            <a:off x="155575" y="-1790700"/>
            <a:ext cx="280987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1752" name="Picture 8" descr="http://upload.wikimedia.org/wikipedia/commons/d/d4/Mujeres_aymara_con_siku_y_caja_-_flickr-photos-micahmacallen-85524669_%28CC-BY-SA%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2809875" cy="3743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754" name="Picture 10" descr="http://www.terton.ru/_images/photoalbum/tsikl-puteshestviya-po-mestam-silyi-peru/dva-indeytsa-shamana-naroda-kechu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412776"/>
            <a:ext cx="4416491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683568" y="476672"/>
            <a:ext cx="9573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Аймара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884368" y="3429000"/>
            <a:ext cx="7727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Кечуа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9512" y="4437112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Традиционно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крестьяне-аймара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занимались также земледелием, выращиванием 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4" tooltip="Кока"/>
              </a:rPr>
              <a:t>коки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листья которой они жевали, использовали в традиционной медицине, а также подносили в качестве жертв солнечному богу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Инти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богине земли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Пачамаме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07904" y="548680"/>
            <a:ext cx="4572000" cy="28069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гуарани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мапуче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проживающие, в основном, в южной части континента. Кстати говоря, чаще вместо слова «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мапуче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 употребляется другой вариант названия индейской народности «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арауканы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». </a:t>
            </a:r>
            <a:endParaRPr lang="ru-RU" sz="20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18" name="Picture 2" descr="https://encrypted-tbn3.gstatic.com/images?q=tbn:ANd9GcS_1dSF-27xotp57CwBO9Jhrcs9nl9Yci9dDgMs51p-6KU1CW9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6969" y="188640"/>
            <a:ext cx="2584871" cy="3481358"/>
          </a:xfrm>
          <a:prstGeom prst="rect">
            <a:avLst/>
          </a:prstGeom>
          <a:noFill/>
        </p:spPr>
      </p:pic>
      <p:pic>
        <p:nvPicPr>
          <p:cNvPr id="34820" name="Picture 4" descr="https://encrypted-tbn0.gstatic.com/images?q=tbn:ANd9GcTrbd7xsT-sCdKNPR7VZnYizlQNM7UkVIqUZhhJBWhc7XEyIIt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3501008"/>
            <a:ext cx="4790306" cy="30495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683568" y="332656"/>
            <a:ext cx="11042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Гуарани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308304" y="6165304"/>
            <a:ext cx="10039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Мапуче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3789040"/>
            <a:ext cx="331236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Традиционная культура близка к культуре индейцев Центральных Анд: разводили лам, морских свинок, выращивали картофель (особенно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уильиче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), кукурузу; у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пикунче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было развито поливное земледелие.</a:t>
            </a:r>
            <a:endParaRPr lang="ru-RU" sz="20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76056" y="548680"/>
            <a:ext cx="363589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Коренное население Южной Америки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это еще и </a:t>
            </a:r>
            <a:r>
              <a:rPr lang="ru-RU" sz="28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теуэльче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которых почти вытеснили те самые </a:t>
            </a:r>
            <a:r>
              <a:rPr lang="ru-RU" sz="28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арауканы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Это и </a:t>
            </a:r>
            <a:r>
              <a:rPr lang="ru-RU" sz="28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чибча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8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моска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), культура и история которых наполнена не меньшим количеством загадок и легенд, нежели культура майя. </a:t>
            </a:r>
            <a:endParaRPr lang="ru-RU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5842" name="Picture 2" descr="https://encrypted-tbn2.gstatic.com/images?q=tbn:ANd9GcS1va6JJBUdJAyfNxi1Ct9fUhIXJvwxbCrjiYIVQ4pger3Kazf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4126959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844" name="Picture 4" descr="http://900igr.net/datai/geografija/Amerika-naselenie/0002-001-Terminy-i-ponjatij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573016"/>
            <a:ext cx="4378949" cy="2952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мистическая сельва Южной Америк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348880"/>
            <a:ext cx="7200900" cy="425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57200" y="188913"/>
            <a:ext cx="8229600" cy="2376487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Чи́бча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 </a:t>
            </a: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Муи́ска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или </a:t>
            </a: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Мо́ска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— одна из высокоразвитых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цивилизаций Южной Америки в XII—XVI вв. Среди культур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древней Америки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чибча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стоят в одном ряду с майя, ацтеками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и инками. Сами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чибча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называли себя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муисками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 то есть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«людьми».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414</TotalTime>
  <Words>682</Words>
  <Application>Microsoft Office PowerPoint</Application>
  <PresentationFormat>Экран (4:3)</PresentationFormat>
  <Paragraphs>63</Paragraphs>
  <Slides>19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Paradise</cp:lastModifiedBy>
  <cp:revision>5</cp:revision>
  <dcterms:modified xsi:type="dcterms:W3CDTF">2019-10-21T21:05:55Z</dcterms:modified>
</cp:coreProperties>
</file>