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59" r:id="rId5"/>
    <p:sldId id="271" r:id="rId6"/>
    <p:sldId id="260" r:id="rId7"/>
    <p:sldId id="263" r:id="rId8"/>
    <p:sldId id="272" r:id="rId9"/>
    <p:sldId id="264" r:id="rId10"/>
    <p:sldId id="265" r:id="rId11"/>
    <p:sldId id="273" r:id="rId12"/>
    <p:sldId id="268" r:id="rId13"/>
    <p:sldId id="274" r:id="rId14"/>
    <p:sldId id="267" r:id="rId15"/>
    <p:sldId id="276" r:id="rId16"/>
    <p:sldId id="269" r:id="rId17"/>
    <p:sldId id="275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61C7B-35BA-49A0-8DCC-F41DBF272C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87E21-210C-42E2-82E5-C1E4FEAF73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4F05-44CD-42D4-86DF-AE4123E67E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278B-C0DE-4560-8AEA-2A3DD3623B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29D9-EDEC-4D00-BC98-5F3BDB719E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A5EB-268D-42E0-9253-BBD5BDDA79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B617-AE7F-4E5D-B3C3-F4C7503C1C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24B1-858D-460C-B29B-55A1D4D479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FE5B-281A-4194-A086-8EDA6D7B2A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60C5-7EED-48A9-86B9-078859D83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22C73-B79B-492A-9CCD-E5196814C7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E6F3191-CB2A-40A4-AF23-4E9A9BAF2E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Atia/file/3487066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>
          <a:xfrm>
            <a:off x="189384" y="2492896"/>
            <a:ext cx="8820472" cy="1774825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DS Down Cyr" panose="04000400000000000000" pitchFamily="82" charset="0"/>
              </a:rPr>
              <a:t>Географические открытия древности и  средневековья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DS Down Cyr" panose="04000400000000000000" pitchFamily="8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4513312" cy="1173162"/>
          </a:xfrm>
        </p:spPr>
        <p:txBody>
          <a:bodyPr/>
          <a:lstStyle/>
          <a:p>
            <a:r>
              <a:rPr lang="ru-RU" sz="6000" b="1" i="1" dirty="0" smtClean="0">
                <a:solidFill>
                  <a:schemeClr val="bg1">
                    <a:lumMod val="50000"/>
                  </a:schemeClr>
                </a:solidFill>
              </a:rPr>
              <a:t>Эратосфен</a:t>
            </a:r>
            <a:endParaRPr lang="ru-RU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100" y="1196752"/>
            <a:ext cx="8784976" cy="4525963"/>
          </a:xfrm>
        </p:spPr>
        <p:txBody>
          <a:bodyPr/>
          <a:lstStyle/>
          <a:p>
            <a:r>
              <a:rPr lang="ru-RU" sz="3200" b="1" dirty="0"/>
              <a:t>и</a:t>
            </a:r>
            <a:r>
              <a:rPr lang="ru-RU" sz="3200" b="1" dirty="0" smtClean="0"/>
              <a:t>змерил длину </a:t>
            </a:r>
            <a:r>
              <a:rPr lang="ru-RU" sz="3200" b="1" dirty="0"/>
              <a:t>экватора и </a:t>
            </a:r>
            <a:r>
              <a:rPr lang="ru-RU" sz="3200" b="1" dirty="0" smtClean="0"/>
              <a:t>                 вычислил </a:t>
            </a:r>
            <a:r>
              <a:rPr lang="ru-RU" sz="3200" b="1" dirty="0"/>
              <a:t>размеры земного </a:t>
            </a:r>
            <a:r>
              <a:rPr lang="ru-RU" sz="3200" b="1" dirty="0" smtClean="0"/>
              <a:t>                      шара</a:t>
            </a:r>
          </a:p>
          <a:p>
            <a:r>
              <a:rPr lang="ru-RU" sz="3200" b="1" dirty="0" smtClean="0"/>
              <a:t> выделил  </a:t>
            </a:r>
            <a:r>
              <a:rPr lang="ru-RU" sz="3200" b="1" dirty="0"/>
              <a:t>климатические </a:t>
            </a:r>
            <a:r>
              <a:rPr lang="ru-RU" sz="3200" b="1" dirty="0" smtClean="0"/>
              <a:t>пояса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создал </a:t>
            </a:r>
            <a:r>
              <a:rPr lang="ru-RU" sz="3200" b="1" dirty="0" smtClean="0"/>
              <a:t>географическую </a:t>
            </a:r>
            <a:r>
              <a:rPr lang="ru-RU" sz="3200" b="1" dirty="0"/>
              <a:t>карту населённой части Земли. </a:t>
            </a:r>
            <a:endParaRPr lang="ru-RU" sz="3200" b="1" dirty="0" smtClean="0"/>
          </a:p>
          <a:p>
            <a:r>
              <a:rPr lang="ru-RU" sz="3200" b="1" dirty="0"/>
              <a:t>п</a:t>
            </a:r>
            <a:r>
              <a:rPr lang="ru-RU" sz="3200" b="1" dirty="0" smtClean="0"/>
              <a:t>ервый употребил термин </a:t>
            </a:r>
            <a:r>
              <a:rPr lang="ru-RU" sz="3200" b="1" dirty="0"/>
              <a:t>«география». </a:t>
            </a:r>
            <a:endParaRPr lang="ru-RU" sz="3200" b="1" dirty="0" smtClean="0"/>
          </a:p>
          <a:p>
            <a:r>
              <a:rPr lang="ru-RU" sz="3200" b="1" dirty="0"/>
              <a:t>а</a:t>
            </a:r>
            <a:r>
              <a:rPr lang="ru-RU" sz="3200" b="1" dirty="0" smtClean="0"/>
              <a:t>втор </a:t>
            </a:r>
            <a:r>
              <a:rPr lang="ru-RU" sz="3200" b="1" dirty="0"/>
              <a:t>труда «</a:t>
            </a:r>
            <a:r>
              <a:rPr lang="ru-RU" sz="3200" b="1" dirty="0" err="1"/>
              <a:t>Географика</a:t>
            </a:r>
            <a:r>
              <a:rPr lang="ru-RU" sz="3200" b="1" dirty="0" smtClean="0"/>
              <a:t>».</a:t>
            </a:r>
            <a:endParaRPr lang="ru-RU" sz="3200" b="1" dirty="0"/>
          </a:p>
        </p:txBody>
      </p:sp>
      <p:pic>
        <p:nvPicPr>
          <p:cNvPr id="6146" name="Picture 2" descr="http://subject.com.ua/textbook/geography/6klas_2/6klas_2.files/image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81" y="0"/>
            <a:ext cx="3299195" cy="32618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1990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640" y="6165007"/>
            <a:ext cx="4794920" cy="590625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/>
              <a:t>Вид Земли по Эратосфену</a:t>
            </a:r>
          </a:p>
          <a:p>
            <a:endParaRPr lang="ru-RU" dirty="0"/>
          </a:p>
        </p:txBody>
      </p:sp>
      <p:pic>
        <p:nvPicPr>
          <p:cNvPr id="4" name="Picture 2" descr="http://www.history-ryazan.ru/system/files/images/user_images/u1/grfo3_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3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62640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07896" cy="1173162"/>
          </a:xfrm>
        </p:spPr>
        <p:txBody>
          <a:bodyPr/>
          <a:lstStyle/>
          <a:p>
            <a:r>
              <a:rPr lang="ru-RU" sz="6000" b="1" i="1" dirty="0" smtClean="0">
                <a:solidFill>
                  <a:schemeClr val="bg1">
                    <a:lumMod val="50000"/>
                  </a:schemeClr>
                </a:solidFill>
              </a:rPr>
              <a:t>Марко Поло </a:t>
            </a:r>
            <a:r>
              <a:rPr lang="ru-RU" sz="6000" b="1" dirty="0">
                <a:solidFill>
                  <a:schemeClr val="bg1">
                    <a:lumMod val="50000"/>
                  </a:schemeClr>
                </a:solidFill>
              </a:rPr>
              <a:t>(1254—1324</a:t>
            </a:r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ru-RU" sz="6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6000" b="1" dirty="0">
                <a:solidFill>
                  <a:schemeClr val="bg1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03288"/>
            <a:ext cx="4248472" cy="4525963"/>
          </a:xfrm>
        </p:spPr>
        <p:txBody>
          <a:bodyPr/>
          <a:lstStyle/>
          <a:p>
            <a:r>
              <a:rPr lang="ru-RU" sz="3200" b="1" dirty="0" smtClean="0"/>
              <a:t>развитие </a:t>
            </a:r>
            <a:r>
              <a:rPr lang="ru-RU" sz="3200" b="1" dirty="0"/>
              <a:t>знаний об </a:t>
            </a:r>
            <a:r>
              <a:rPr lang="ru-RU" sz="3200" b="1" i="1" dirty="0" smtClean="0"/>
              <a:t>Индии </a:t>
            </a:r>
            <a:r>
              <a:rPr lang="ru-RU" sz="3200" b="1" dirty="0"/>
              <a:t>и </a:t>
            </a:r>
            <a:r>
              <a:rPr lang="ru-RU" sz="3200" b="1" i="1" dirty="0" smtClean="0"/>
              <a:t>Китае </a:t>
            </a:r>
          </a:p>
          <a:p>
            <a:r>
              <a:rPr lang="ru-RU" sz="3200" b="1" dirty="0" smtClean="0"/>
              <a:t>описал особенности </a:t>
            </a:r>
            <a:r>
              <a:rPr lang="ru-RU" sz="3200" b="1" dirty="0"/>
              <a:t>климата, обычаи </a:t>
            </a:r>
            <a:r>
              <a:rPr lang="ru-RU" sz="3200" b="1" dirty="0" smtClean="0"/>
              <a:t>разных стран</a:t>
            </a:r>
            <a:r>
              <a:rPr lang="ru-RU" sz="3200" b="1" dirty="0"/>
              <a:t>, архитектуру городов, их жителей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4" name="Picture 4" descr="marcopolo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6360" y="1700808"/>
            <a:ext cx="4591048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31715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layer.myshared.ru/812510/data/images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3" y="244326"/>
            <a:ext cx="8804657" cy="63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1905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848600" cy="1173162"/>
          </a:xfrm>
        </p:spPr>
        <p:txBody>
          <a:bodyPr/>
          <a:lstStyle/>
          <a:p>
            <a:r>
              <a:rPr lang="ru-RU" sz="6000" b="1" i="1" dirty="0" err="1" smtClean="0">
                <a:solidFill>
                  <a:schemeClr val="bg1">
                    <a:lumMod val="50000"/>
                  </a:schemeClr>
                </a:solidFill>
              </a:rPr>
              <a:t>Бартоломео</a:t>
            </a:r>
            <a:r>
              <a:rPr lang="ru-RU" sz="6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6000" b="1" i="1" dirty="0" err="1" smtClean="0">
                <a:solidFill>
                  <a:schemeClr val="bg1">
                    <a:lumMod val="50000"/>
                  </a:schemeClr>
                </a:solidFill>
              </a:rPr>
              <a:t>Диаш</a:t>
            </a:r>
            <a:r>
              <a:rPr lang="ru-RU" sz="6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6000" b="1" dirty="0" err="1" smtClean="0">
                <a:solidFill>
                  <a:schemeClr val="bg1">
                    <a:lumMod val="50000"/>
                  </a:schemeClr>
                </a:solidFill>
              </a:rPr>
              <a:t>ок</a:t>
            </a:r>
            <a:r>
              <a:rPr lang="ru-RU" sz="6000" b="1" dirty="0">
                <a:solidFill>
                  <a:schemeClr val="bg1">
                    <a:lumMod val="50000"/>
                  </a:schemeClr>
                </a:solidFill>
              </a:rPr>
              <a:t>. 1450—1500)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27359"/>
            <a:ext cx="4896544" cy="4525963"/>
          </a:xfrm>
        </p:spPr>
        <p:txBody>
          <a:bodyPr/>
          <a:lstStyle/>
          <a:p>
            <a:r>
              <a:rPr lang="ru-RU" sz="3200" b="1" dirty="0" smtClean="0"/>
              <a:t>освоил </a:t>
            </a:r>
            <a:r>
              <a:rPr lang="ru-RU" sz="3200" b="1" dirty="0"/>
              <a:t>путь вдоль западного берега </a:t>
            </a:r>
            <a:r>
              <a:rPr lang="ru-RU" sz="3200" b="1" dirty="0" smtClean="0"/>
              <a:t>Африки</a:t>
            </a:r>
            <a:r>
              <a:rPr lang="ru-RU" sz="3200" b="1" dirty="0"/>
              <a:t>, </a:t>
            </a:r>
            <a:r>
              <a:rPr lang="ru-RU" sz="3200" b="1" dirty="0" smtClean="0"/>
              <a:t>нанес его </a:t>
            </a:r>
            <a:r>
              <a:rPr lang="ru-RU" sz="3200" b="1" dirty="0"/>
              <a:t>на карту. </a:t>
            </a:r>
            <a:endParaRPr lang="ru-RU" sz="3200" b="1" dirty="0" smtClean="0"/>
          </a:p>
          <a:p>
            <a:r>
              <a:rPr lang="ru-RU" sz="3200" b="1" dirty="0" smtClean="0"/>
              <a:t>достиг </a:t>
            </a:r>
            <a:r>
              <a:rPr lang="ru-RU" sz="3200" b="1" dirty="0"/>
              <a:t>самой южной точки </a:t>
            </a:r>
            <a:r>
              <a:rPr lang="ru-RU" sz="3200" b="1" dirty="0" smtClean="0"/>
              <a:t>Африканского материка (мыс Бурь) </a:t>
            </a:r>
            <a:endParaRPr lang="ru-RU" sz="3200" b="1" dirty="0"/>
          </a:p>
        </p:txBody>
      </p:sp>
      <p:pic>
        <p:nvPicPr>
          <p:cNvPr id="4" name="Picture 11" descr="C:\Documents and Settings\теска\Рабочий стол\005873815-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960" y="1606589"/>
            <a:ext cx="3456248" cy="4646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720335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dok.znaimo.com.ua/pars_docs/refs/21/20995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5" y="274638"/>
            <a:ext cx="8597105" cy="6447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500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9144000" cy="1173162"/>
          </a:xfrm>
        </p:spPr>
        <p:txBody>
          <a:bodyPr/>
          <a:lstStyle/>
          <a:p>
            <a:pPr algn="ctr"/>
            <a:r>
              <a:rPr lang="ru-RU" sz="6000" b="1" i="1" dirty="0" err="1" smtClean="0">
                <a:solidFill>
                  <a:schemeClr val="bg1">
                    <a:lumMod val="50000"/>
                  </a:schemeClr>
                </a:solidFill>
              </a:rPr>
              <a:t>Васко</a:t>
            </a:r>
            <a:r>
              <a:rPr lang="ru-RU" sz="60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6000" b="1" i="1" dirty="0">
                <a:solidFill>
                  <a:schemeClr val="bg1">
                    <a:lumMod val="50000"/>
                  </a:schemeClr>
                </a:solidFill>
              </a:rPr>
              <a:t>да </a:t>
            </a:r>
            <a:r>
              <a:rPr lang="ru-RU" sz="6000" b="1" i="1" dirty="0" smtClean="0">
                <a:solidFill>
                  <a:schemeClr val="bg1">
                    <a:lumMod val="50000"/>
                  </a:schemeClr>
                </a:solidFill>
              </a:rPr>
              <a:t>Гама </a:t>
            </a:r>
            <a:br>
              <a:rPr lang="ru-RU" sz="6000" b="1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6000" b="1" dirty="0" err="1">
                <a:solidFill>
                  <a:schemeClr val="bg1">
                    <a:lumMod val="50000"/>
                  </a:schemeClr>
                </a:solidFill>
              </a:rPr>
              <a:t>ок</a:t>
            </a:r>
            <a:r>
              <a:rPr lang="ru-RU" sz="6000" b="1" dirty="0">
                <a:solidFill>
                  <a:schemeClr val="bg1">
                    <a:lumMod val="50000"/>
                  </a:schemeClr>
                </a:solidFill>
              </a:rPr>
              <a:t>. 1469—1524</a:t>
            </a:r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ru-RU" sz="6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6000" b="1" dirty="0">
                <a:solidFill>
                  <a:schemeClr val="bg1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20888"/>
            <a:ext cx="3577208" cy="2769171"/>
          </a:xfrm>
        </p:spPr>
        <p:txBody>
          <a:bodyPr/>
          <a:lstStyle/>
          <a:p>
            <a:r>
              <a:rPr lang="ru-RU" sz="3200" b="1" dirty="0" smtClean="0"/>
              <a:t>Доплыл </a:t>
            </a:r>
            <a:r>
              <a:rPr lang="ru-RU" sz="3200" b="1" dirty="0"/>
              <a:t>до </a:t>
            </a:r>
            <a:r>
              <a:rPr lang="ru-RU" sz="3200" b="1" dirty="0" smtClean="0"/>
              <a:t>Индии</a:t>
            </a:r>
            <a:r>
              <a:rPr lang="ru-RU" sz="3200" b="1" dirty="0"/>
              <a:t>, обогнув </a:t>
            </a:r>
            <a:r>
              <a:rPr lang="ru-RU" sz="3200" b="1" dirty="0" smtClean="0"/>
              <a:t>Африку</a:t>
            </a:r>
            <a:endParaRPr lang="ru-RU" sz="32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988840"/>
            <a:ext cx="3168352" cy="4281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98435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vm.msun.ru/Turklub/Geograf/Kartinki/Put_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17637" cy="666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5531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Практическая работа №1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/>
              <a:t>Задание №2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7848600" cy="4525963"/>
          </a:xfrm>
        </p:spPr>
        <p:txBody>
          <a:bodyPr/>
          <a:lstStyle/>
          <a:p>
            <a:r>
              <a:rPr lang="ru-RU" b="1" dirty="0" smtClean="0"/>
              <a:t>На контурной карте цветными ручками          ( карандашами) отметить маршруты путешествий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Финикийцев</a:t>
            </a:r>
          </a:p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Пифея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Васко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да Гамы</a:t>
            </a:r>
          </a:p>
          <a:p>
            <a:r>
              <a:rPr lang="ru-RU" b="1" dirty="0" smtClean="0"/>
              <a:t>Подписать географические объекты, которые они исследовали</a:t>
            </a:r>
            <a:endParaRPr lang="ru-RU" b="1" dirty="0"/>
          </a:p>
        </p:txBody>
      </p:sp>
      <p:pic>
        <p:nvPicPr>
          <p:cNvPr id="10242" name="Picture 2" descr="http://pandiaweb.ru/text/79/197/images/image002_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67645"/>
            <a:ext cx="3899447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7862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437112"/>
            <a:ext cx="7848872" cy="2262982"/>
          </a:xfrm>
        </p:spPr>
        <p:txBody>
          <a:bodyPr/>
          <a:lstStyle/>
          <a:p>
            <a:r>
              <a:rPr lang="ru-RU" sz="3600" b="1" dirty="0"/>
              <a:t>1. </a:t>
            </a:r>
            <a:r>
              <a:rPr lang="ru-RU" sz="3600" b="1" i="1" dirty="0"/>
              <a:t>Для чего люди изучают Землю? </a:t>
            </a:r>
            <a:endParaRPr lang="ru-RU" sz="3600" b="1" i="1" dirty="0" smtClean="0"/>
          </a:p>
          <a:p>
            <a:r>
              <a:rPr lang="ru-RU" sz="3600" b="1" dirty="0" smtClean="0"/>
              <a:t>2</a:t>
            </a:r>
            <a:r>
              <a:rPr lang="ru-RU" sz="3600" b="1" dirty="0"/>
              <a:t>. </a:t>
            </a:r>
            <a:r>
              <a:rPr lang="ru-RU" sz="3600" b="1" i="1" dirty="0" smtClean="0"/>
              <a:t>Какие </a:t>
            </a:r>
            <a:r>
              <a:rPr lang="ru-RU" sz="3600" b="1" i="1" dirty="0"/>
              <a:t>географические открытия </a:t>
            </a:r>
            <a:r>
              <a:rPr lang="ru-RU" sz="3600" b="1" i="1" dirty="0" smtClean="0"/>
              <a:t>совершили люди </a:t>
            </a:r>
            <a:r>
              <a:rPr lang="ru-RU" sz="3600" b="1" i="1" dirty="0"/>
              <a:t>в древности</a:t>
            </a:r>
            <a:r>
              <a:rPr lang="ru-RU" sz="3600" b="1" i="1" dirty="0" smtClean="0"/>
              <a:t>?</a:t>
            </a:r>
            <a:endParaRPr lang="ru-RU" sz="3600" b="1" i="1" dirty="0"/>
          </a:p>
        </p:txBody>
      </p:sp>
      <p:pic>
        <p:nvPicPr>
          <p:cNvPr id="4" name="Picture 6" descr="http://obowsem.net/uploads/posts/2011-03/1300381612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44" y="476672"/>
            <a:ext cx="4831840" cy="371816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356056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96672" cy="11731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Практическая работа №1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b="1" dirty="0" smtClean="0"/>
              <a:t>Географические открытия древности и средневековья</a:t>
            </a:r>
            <a:endParaRPr lang="ru-RU" sz="4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686738"/>
              </p:ext>
            </p:extLst>
          </p:nvPr>
        </p:nvGraphicFramePr>
        <p:xfrm>
          <a:off x="251520" y="2060850"/>
          <a:ext cx="8640960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5472608"/>
              </a:tblGrid>
              <a:tr h="55806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Путешественник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Географическое</a:t>
                      </a:r>
                      <a:r>
                        <a:rPr lang="ru-RU" sz="2800" baseline="0" dirty="0" smtClean="0"/>
                        <a:t> открытие</a:t>
                      </a:r>
                      <a:endParaRPr lang="ru-RU" sz="2800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Финикийцы</a:t>
                      </a:r>
                      <a:r>
                        <a:rPr lang="ru-RU" sz="2800" b="1" baseline="0" dirty="0" smtClean="0"/>
                        <a:t>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Геродот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Пифей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Эратосфен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Марко Поло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Барталамео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Диаш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558062">
                <a:tc>
                  <a:txBody>
                    <a:bodyPr/>
                    <a:lstStyle/>
                    <a:p>
                      <a:r>
                        <a:rPr lang="ru-RU" sz="2800" b="1" dirty="0" err="1" smtClean="0"/>
                        <a:t>Васко</a:t>
                      </a:r>
                      <a:r>
                        <a:rPr lang="ru-RU" sz="2800" b="1" dirty="0" smtClean="0"/>
                        <a:t> да Гама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96813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-22820"/>
            <a:ext cx="7848600" cy="117316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Плавания финикийцев.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5803/olegdankir.14c/0_64e7f_c176d852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7601"/>
            <a:ext cx="7151712" cy="4542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Без названия - Татьяна Юрьевна Баданина">
            <a:hlinkClick r:id="rId3" tooltip="далее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7474"/>
            <a:ext cx="3808339" cy="2443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4663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15.nnm.ru/0/a/d/8/8/c56efa97719c5c7d7615dd2da4e_pre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1477"/>
            <a:ext cx="8064698" cy="646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85305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141" y="620688"/>
            <a:ext cx="4167934" cy="4525963"/>
          </a:xfrm>
        </p:spPr>
        <p:txBody>
          <a:bodyPr/>
          <a:lstStyle/>
          <a:p>
            <a:r>
              <a:rPr lang="ru-RU" sz="3200" b="1" dirty="0"/>
              <a:t>плавали </a:t>
            </a:r>
            <a:r>
              <a:rPr lang="ru-RU" sz="3200" b="1" dirty="0" smtClean="0"/>
              <a:t>по Средиземному морю</a:t>
            </a:r>
          </a:p>
          <a:p>
            <a:r>
              <a:rPr lang="ru-RU" sz="3200" b="1" dirty="0" smtClean="0"/>
              <a:t>выходили </a:t>
            </a:r>
            <a:r>
              <a:rPr lang="ru-RU" sz="3200" b="1" dirty="0"/>
              <a:t>в </a:t>
            </a:r>
            <a:r>
              <a:rPr lang="ru-RU" sz="3200" b="1" dirty="0" smtClean="0"/>
              <a:t>Атлантический </a:t>
            </a:r>
            <a:r>
              <a:rPr lang="ru-RU" sz="3200" b="1" dirty="0"/>
              <a:t>океан. </a:t>
            </a:r>
            <a:endParaRPr lang="ru-RU" sz="3200" b="1" dirty="0" smtClean="0"/>
          </a:p>
          <a:p>
            <a:r>
              <a:rPr lang="ru-RU" sz="3200" b="1" dirty="0" smtClean="0"/>
              <a:t>открыли Азорские </a:t>
            </a:r>
            <a:r>
              <a:rPr lang="ru-RU" sz="3200" b="1" dirty="0"/>
              <a:t>и </a:t>
            </a:r>
            <a:r>
              <a:rPr lang="ru-RU" sz="3200" b="1" dirty="0" smtClean="0"/>
              <a:t>Канарские </a:t>
            </a:r>
            <a:r>
              <a:rPr lang="ru-RU" sz="3200" b="1" dirty="0"/>
              <a:t>острова. </a:t>
            </a:r>
          </a:p>
          <a:p>
            <a:r>
              <a:rPr lang="ru-RU" sz="3200" b="1" dirty="0" smtClean="0"/>
              <a:t> обогнули Африку</a:t>
            </a:r>
            <a:r>
              <a:rPr lang="ru-RU" sz="3200" b="1" dirty="0"/>
              <a:t>. </a:t>
            </a:r>
          </a:p>
        </p:txBody>
      </p:sp>
      <p:pic>
        <p:nvPicPr>
          <p:cNvPr id="4" name="Picture 2" descr="http://bigbord.net/lib/photo/t663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46" y="404664"/>
            <a:ext cx="4535906" cy="6180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74268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4864" y="268721"/>
            <a:ext cx="4081264" cy="1173162"/>
          </a:xfrm>
        </p:spPr>
        <p:txBody>
          <a:bodyPr/>
          <a:lstStyle/>
          <a:p>
            <a:pPr algn="ctr"/>
            <a:r>
              <a:rPr lang="ru-RU" sz="6000" b="1" i="1" dirty="0" smtClean="0">
                <a:solidFill>
                  <a:schemeClr val="bg1">
                    <a:lumMod val="50000"/>
                  </a:schemeClr>
                </a:solidFill>
              </a:rPr>
              <a:t>Геродот</a:t>
            </a:r>
            <a:endParaRPr lang="ru-RU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3960440" cy="4525963"/>
          </a:xfrm>
        </p:spPr>
        <p:txBody>
          <a:bodyPr/>
          <a:lstStyle/>
          <a:p>
            <a:r>
              <a:rPr lang="ru-RU" sz="3200" b="1" dirty="0" smtClean="0"/>
              <a:t>дал </a:t>
            </a:r>
            <a:r>
              <a:rPr lang="ru-RU" sz="3200" b="1" dirty="0"/>
              <a:t>описание многих стран, истории и быта народов </a:t>
            </a:r>
          </a:p>
          <a:p>
            <a:r>
              <a:rPr lang="ru-RU" sz="3200" b="1" dirty="0" smtClean="0"/>
              <a:t>посетил </a:t>
            </a:r>
            <a:r>
              <a:rPr lang="ru-RU" sz="3200" b="1" dirty="0" err="1" smtClean="0"/>
              <a:t>Скифию</a:t>
            </a:r>
            <a:r>
              <a:rPr lang="ru-RU" sz="3200" b="1" dirty="0" smtClean="0"/>
              <a:t> </a:t>
            </a:r>
            <a:r>
              <a:rPr lang="ru-RU" sz="3200" b="1" dirty="0"/>
              <a:t>(южная часть </a:t>
            </a:r>
            <a:r>
              <a:rPr lang="ru-RU" sz="3200" b="1" dirty="0" smtClean="0"/>
              <a:t>России) </a:t>
            </a:r>
          </a:p>
          <a:p>
            <a:r>
              <a:rPr lang="ru-RU" sz="3200" b="1" dirty="0" smtClean="0"/>
              <a:t>описал климат Египта</a:t>
            </a:r>
            <a:r>
              <a:rPr lang="ru-RU" sz="3200" b="1" dirty="0"/>
              <a:t>, </a:t>
            </a:r>
            <a:r>
              <a:rPr lang="ru-RU" sz="3200" b="1" dirty="0" smtClean="0"/>
              <a:t>разливы Нила</a:t>
            </a:r>
            <a:endParaRPr lang="ru-RU" sz="3200" b="1" dirty="0"/>
          </a:p>
        </p:txBody>
      </p:sp>
      <p:pic>
        <p:nvPicPr>
          <p:cNvPr id="1026" name="Picture 2" descr="http://www.evodevcim.com/wp-content/uploads/2013/11/herodot-kimdir-hayat%C4%B1-ve-%C3%A7al%C4%B1%C5%9Fmalar%C4%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55" y="1700808"/>
            <a:ext cx="5027489" cy="4612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2456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www.childrenpedia.org/1/11.files/image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48"/>
            <a:ext cx="6264696" cy="6800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59" y="5489526"/>
            <a:ext cx="3096344" cy="1173162"/>
          </a:xfrm>
        </p:spPr>
        <p:txBody>
          <a:bodyPr/>
          <a:lstStyle/>
          <a:p>
            <a:r>
              <a:rPr lang="ru-RU" sz="6000" b="1" i="1" dirty="0" err="1">
                <a:solidFill>
                  <a:schemeClr val="bg1">
                    <a:lumMod val="50000"/>
                  </a:schemeClr>
                </a:solidFill>
              </a:rPr>
              <a:t>Пифей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52705102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604" y="260648"/>
            <a:ext cx="3145160" cy="1173162"/>
          </a:xfrm>
        </p:spPr>
        <p:txBody>
          <a:bodyPr/>
          <a:lstStyle/>
          <a:p>
            <a:r>
              <a:rPr lang="ru-RU" sz="6000" b="1" i="1" dirty="0" err="1" smtClean="0">
                <a:solidFill>
                  <a:schemeClr val="bg1">
                    <a:lumMod val="50000"/>
                  </a:schemeClr>
                </a:solidFill>
              </a:rPr>
              <a:t>Пифей</a:t>
            </a:r>
            <a:endParaRPr lang="ru-RU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6048672" cy="4525963"/>
          </a:xfrm>
        </p:spPr>
        <p:txBody>
          <a:bodyPr/>
          <a:lstStyle/>
          <a:p>
            <a:r>
              <a:rPr lang="ru-RU" sz="3200" b="1" dirty="0" smtClean="0"/>
              <a:t>обогнул </a:t>
            </a:r>
            <a:r>
              <a:rPr lang="ru-RU" sz="3200" b="1" dirty="0"/>
              <a:t>берега </a:t>
            </a:r>
            <a:r>
              <a:rPr lang="ru-RU" sz="3200" b="1" dirty="0" smtClean="0"/>
              <a:t>            Испании </a:t>
            </a:r>
            <a:r>
              <a:rPr lang="ru-RU" sz="3200" b="1" dirty="0"/>
              <a:t>и </a:t>
            </a:r>
            <a:r>
              <a:rPr lang="ru-RU" sz="3200" b="1" dirty="0" smtClean="0"/>
              <a:t>Франции </a:t>
            </a:r>
          </a:p>
          <a:p>
            <a:r>
              <a:rPr lang="ru-RU" sz="3200" b="1" dirty="0" smtClean="0"/>
              <a:t>достиг Ирландии</a:t>
            </a:r>
            <a:r>
              <a:rPr lang="ru-RU" sz="3200" b="1" dirty="0"/>
              <a:t> </a:t>
            </a:r>
            <a:r>
              <a:rPr lang="ru-RU" sz="3200" b="1" dirty="0" smtClean="0"/>
              <a:t>и Великобритании </a:t>
            </a:r>
          </a:p>
          <a:p>
            <a:r>
              <a:rPr lang="ru-RU" sz="3200" b="1" dirty="0" smtClean="0"/>
              <a:t>установил </a:t>
            </a:r>
            <a:r>
              <a:rPr lang="ru-RU" sz="3200" b="1" dirty="0"/>
              <a:t>зависимость между </a:t>
            </a:r>
            <a:r>
              <a:rPr lang="ru-RU" sz="3200" b="1" dirty="0" smtClean="0"/>
              <a:t>географической </a:t>
            </a:r>
            <a:r>
              <a:rPr lang="ru-RU" sz="3200" b="1" dirty="0"/>
              <a:t>широтой и длиной дня и ночи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9218" name="Picture 2" descr="http://www.geo.de/reisen/community/bild/regular/478955/Pytheas-von-Mass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98" y="404664"/>
            <a:ext cx="4466862" cy="3350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0323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s_pptpostmortem_tp01018455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234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ms_pptpostmortem_tp01018455</vt:lpstr>
      <vt:lpstr>Географические открытия древности и  средневековья</vt:lpstr>
      <vt:lpstr>Презентация PowerPoint</vt:lpstr>
      <vt:lpstr>Практическая работа №1 Географические открытия древности и средневековья</vt:lpstr>
      <vt:lpstr>Плавания финикийцев.</vt:lpstr>
      <vt:lpstr>Презентация PowerPoint</vt:lpstr>
      <vt:lpstr>Презентация PowerPoint</vt:lpstr>
      <vt:lpstr>Геродот</vt:lpstr>
      <vt:lpstr>Пифей</vt:lpstr>
      <vt:lpstr>Пифей</vt:lpstr>
      <vt:lpstr>Эратосфен</vt:lpstr>
      <vt:lpstr>Презентация PowerPoint</vt:lpstr>
      <vt:lpstr>Марко Поло (1254—1324) </vt:lpstr>
      <vt:lpstr>Презентация PowerPoint</vt:lpstr>
      <vt:lpstr>Бартоломео Диаш (ок. 1450—1500)</vt:lpstr>
      <vt:lpstr>Презентация PowerPoint</vt:lpstr>
      <vt:lpstr>Васко да Гама  (ок. 1469—1524) </vt:lpstr>
      <vt:lpstr>Презентация PowerPoint</vt:lpstr>
      <vt:lpstr>Практическая работа №1 Задание №2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Тагиева З.В</cp:lastModifiedBy>
  <cp:revision>19</cp:revision>
  <dcterms:created xsi:type="dcterms:W3CDTF">2010-08-24T17:04:08Z</dcterms:created>
  <dcterms:modified xsi:type="dcterms:W3CDTF">2017-10-01T20:38:54Z</dcterms:modified>
</cp:coreProperties>
</file>