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7" r:id="rId9"/>
    <p:sldId id="261" r:id="rId10"/>
    <p:sldId id="263" r:id="rId11"/>
    <p:sldId id="262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82" autoAdjust="0"/>
  </p:normalViewPr>
  <p:slideViewPr>
    <p:cSldViewPr>
      <p:cViewPr varScale="1">
        <p:scale>
          <a:sx n="71" d="100"/>
          <a:sy n="71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руки-че-овека-и-робота-остигая-и-юстрацию-концепции-d-821759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" y="692696"/>
            <a:ext cx="9146188" cy="58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ямогу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23845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урока по робототехнике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первой квалификационной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гимназии № 16 «Французская»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Новосибирска , Бублик А.Н.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2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Планета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«Сказочная»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62798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«Мы в ответе за тех, кого приручили», все знают эту сказку? Верно! «Маленький принц». И сейчас я приглашаю вас на постановку сказки, которую нам покажут…роботы (идёт театральная постановка с участием роботов, фрагмент из сказки «Маленький принц»).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47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Планета № 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«Театральная»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Давным-давно, мамы укладывали спать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маленьких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исполняя колыбельную! Но в век инновационных технологий наши мамы слишком заняты и эту функцию могут взять на себя роботы! Запишем колыбельную для нашего малыша, а робот-няня исполнит её! Конкурс на самую лучшую колыбельную (используется датчик звука, ребята программируют робота). Подведём итог! Больше всего малышу понравилась композиция команды…..А мы отправляемся дальше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8" r="6569" b="6924"/>
          <a:stretch/>
        </p:blipFill>
        <p:spPr bwMode="auto">
          <a:xfrm>
            <a:off x="1835696" y="3284984"/>
            <a:ext cx="5472608" cy="3474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21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Планета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117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приближаемся к последней планете, наше путешествие подходит к концу! Но, чтобы прочно закрепить наши знания предлагаю вспомнить из чего-же состоит робот? Выбираем по 1 участнику от команды.(ребята по очереди называют детали конструктора Лего).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и по запросу алгоритмизация и робототехни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 b="14634"/>
          <a:stretch/>
        </p:blipFill>
        <p:spPr bwMode="auto">
          <a:xfrm>
            <a:off x="899592" y="2944906"/>
            <a:ext cx="748665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0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pPr marL="0" lvl="0" indent="0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Заключительные выступления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команд.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Рефлексия. Подведение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итогов.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Наше путешествие окончено! Все команды успешно справились с заданиями, и активнее всех были ребята из команды______!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Ребята, что нового вы узнали сегодня?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стались ли вопросы по тому, что вы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услышали 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увидели? Чему научились?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каждый из вас скажет продолжит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фразу «я могу…»!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Сейчас все из вас получат сертификат о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успешном окончании курса «Робототехника»!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нна\Desktop\250px-robot-han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53" y="2881651"/>
            <a:ext cx="2985247" cy="39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6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Таблица результатов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879835"/>
              </p:ext>
            </p:extLst>
          </p:nvPr>
        </p:nvGraphicFramePr>
        <p:xfrm>
          <a:off x="251520" y="1412776"/>
          <a:ext cx="8507289" cy="513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327"/>
                <a:gridCol w="1215327"/>
                <a:gridCol w="1215327"/>
                <a:gridCol w="1215327"/>
                <a:gridCol w="1215327"/>
                <a:gridCol w="1215327"/>
                <a:gridCol w="1215327"/>
              </a:tblGrid>
              <a:tr h="8448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команды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Планета 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Планета 2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Планета 3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Планета 4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Планета 5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86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86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86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86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86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04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16632"/>
            <a:ext cx="3923928" cy="662473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робототехника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5В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Ямогу!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Тип урока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закрепление (комплексное применение знаний и умений)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Форма урока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урок-путешествие по станциям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создание условий для формирования умений программирования движений робота, а также осуществлять его сборку. </a:t>
            </a:r>
          </a:p>
          <a:p>
            <a:endParaRPr lang="ru-RU" sz="2400" dirty="0"/>
          </a:p>
        </p:txBody>
      </p:sp>
      <p:pic>
        <p:nvPicPr>
          <p:cNvPr id="2050" name="Picture 2" descr="C:\Users\Анна\Desktop\810303_origin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b="1135"/>
          <a:stretch/>
        </p:blipFill>
        <p:spPr bwMode="auto">
          <a:xfrm>
            <a:off x="0" y="260649"/>
            <a:ext cx="547159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7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esktop\810303_origin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b="1135"/>
          <a:stretch/>
        </p:blipFill>
        <p:spPr bwMode="auto">
          <a:xfrm>
            <a:off x="0" y="260649"/>
            <a:ext cx="547159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2880"/>
            <a:ext cx="3995936" cy="68580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3400" u="sng" dirty="0">
                <a:latin typeface="Times New Roman" pitchFamily="18" charset="0"/>
                <a:cs typeface="Times New Roman" pitchFamily="18" charset="0"/>
              </a:rPr>
              <a:t>1.Образовательные: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1.1 тренировать и закреплять программирование робота, создание простейших конструкций на базе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Lego EV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3;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1.2 развивать коммуникативную компетенцию на основе работы в группах;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1.3 совершенствовать алгоритмические (умение строить алгоритм работы).</a:t>
            </a:r>
          </a:p>
          <a:p>
            <a:pPr marL="0" indent="0">
              <a:buNone/>
            </a:pPr>
            <a:endParaRPr lang="ru-RU" sz="3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2.Развивающие</a:t>
            </a:r>
            <a:r>
              <a:rPr lang="ru-RU" sz="34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2.1 развивать: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умения чтения, говорения (монологическая речь);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память, логику, мышление;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творческие способности обучающихся;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2.2 расширять кругозор обучающихся.</a:t>
            </a:r>
          </a:p>
          <a:p>
            <a:pPr marL="0" indent="0">
              <a:buNone/>
            </a:pPr>
            <a:endParaRPr lang="ru-RU" sz="3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400" u="sng" dirty="0">
                <a:latin typeface="Times New Roman" pitchFamily="18" charset="0"/>
                <a:cs typeface="Times New Roman" pitchFamily="18" charset="0"/>
              </a:rPr>
              <a:t>. Воспитательные: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3.1 способствовать: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воспитанию доброжелательности, отзывчивости, взаимопомощи, ответственности;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развитию умения работать индивидуально, в паре, в группе;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повышению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мотивации к изучению робототехники, родной культуры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организации деятельности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фронтальная, индивидуальная,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групповая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12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master-klass-po-robototehnike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/>
          <a:stretch/>
        </p:blipFill>
        <p:spPr bwMode="auto">
          <a:xfrm>
            <a:off x="-1" y="4248095"/>
            <a:ext cx="3563889" cy="26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88640"/>
            <a:ext cx="6933380" cy="655272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Структура урока:</a:t>
            </a:r>
          </a:p>
          <a:p>
            <a:pPr marL="0" lv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Приветствие. Сообщение темы и цели урока</a:t>
            </a:r>
          </a:p>
          <a:p>
            <a:pPr marL="0" lv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Разбиение на команды</a:t>
            </a:r>
          </a:p>
          <a:p>
            <a:pPr marL="0" lv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Путешествие по станциям</a:t>
            </a:r>
          </a:p>
          <a:p>
            <a:pPr marL="0" lv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Заключительные выступления команд</a:t>
            </a:r>
          </a:p>
          <a:p>
            <a:pPr marL="0" lv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Рефлексия.</a:t>
            </a:r>
          </a:p>
          <a:p>
            <a:pPr marL="0" lv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Методы обучения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деятельностный, личностно-ориентированный, коммуникативный, наглядности.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компьютер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проектор + экран, презентация, роботы (по сценарию), наборы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 для сборки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Личностные: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формирование личностных качеств обучающихся, необходимых во взаимоотношениях в школьном сообществе и социальной среде (доброжелательность, отзывчивость, толерантность).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Коммуникативные: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формирование и совершенствование умений обучающихся слушать и вступать в диалог для поддержания учебно–деловой беседы; работать в команде;  осуществление речевого общения.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Познавательные: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формулирование ответов на вопросы учителя и одноклассников.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Регулятивные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планирование деятельности в соответствии с целевой установкой; использование речи для регуляции своего действия; моделирование ситуации поведения в классе.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Предметные: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осуществление сборки робота, создание простейшей программы для его движения.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13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на\Desktop\2b6c98d77961df80893b91f353a12e1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4"/>
          <a:stretch/>
        </p:blipFill>
        <p:spPr bwMode="auto">
          <a:xfrm>
            <a:off x="5224655" y="3140968"/>
            <a:ext cx="393237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Приветствие!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Сообщение темы и цели урока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Приветствую вас-юные инженеры! Сегодня мы совершим путешествие по планетам «Робототехники» и узнаем, сколько возможностей представляет доя нас мир программирования!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робототехника и космо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94" y="1628800"/>
            <a:ext cx="4420941" cy="36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Разбиение на команды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2055"/>
            <a:ext cx="5122912" cy="60212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лучше познакомиться с нашими планетами предлагаю составить команды! Выбрать капитанов, название и девиз! (составление команд идёт по выбору детали из закрытой коробки)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Отлично! Итак! Обратный отчёт!!!Поехали!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5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06747"/>
            <a:ext cx="6601671" cy="495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651" y="0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Планета №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«Алгоритмическая»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задания-назвать как можно больше терминов из раздела «Алгоритмизация», угадать по рисунку блок-схему, привести примеры программ. Участвуют по одному человеку от команды.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7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138614" cy="431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2593" r="9967"/>
          <a:stretch/>
        </p:blipFill>
        <p:spPr bwMode="auto">
          <a:xfrm>
            <a:off x="0" y="0"/>
            <a:ext cx="3469343" cy="46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Картинки по запросу блок схем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39909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7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60" y="3922260"/>
            <a:ext cx="2935740" cy="29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Планета № 2 «2017»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88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под каким девизом проходит 2017год?(год экологии).Верно! А какой робот у нас самый экологичный (Валли!)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Молодцы! Сейчас конкурс для капитанов! Необходимо собрать робота-пятиминутку «Валли» и написать программу для его движения(каждой команде даётся геометрическая фигура для движения робота)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успешно справились с заданием, и лучшей оказалась команда …..Летим на следующую планету! Поехали!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27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781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#ямогу</vt:lpstr>
      <vt:lpstr>Презентация PowerPoint</vt:lpstr>
      <vt:lpstr>Презентация PowerPoint</vt:lpstr>
      <vt:lpstr>Презентация PowerPoint</vt:lpstr>
      <vt:lpstr>Приветствие! Сообщение темы и цели урока </vt:lpstr>
      <vt:lpstr>Разбиение на команды </vt:lpstr>
      <vt:lpstr>Планета № 1 «Алгоритмическая»</vt:lpstr>
      <vt:lpstr>Презентация PowerPoint</vt:lpstr>
      <vt:lpstr>Планета № 2 «2017»</vt:lpstr>
      <vt:lpstr>Планета № 3 «Сказочная»</vt:lpstr>
      <vt:lpstr>Планета № 4 «Театральная»</vt:lpstr>
      <vt:lpstr>Планета № 5 «Техническая»</vt:lpstr>
      <vt:lpstr>Заключительные выступления команд. Рефлексия. Подведение итогов. </vt:lpstr>
      <vt:lpstr>Таблица результатов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#ямогу</dc:title>
  <dc:creator>Анна</dc:creator>
  <cp:lastModifiedBy>Анна</cp:lastModifiedBy>
  <cp:revision>8</cp:revision>
  <dcterms:created xsi:type="dcterms:W3CDTF">2017-05-08T07:04:41Z</dcterms:created>
  <dcterms:modified xsi:type="dcterms:W3CDTF">2017-05-08T13:47:36Z</dcterms:modified>
</cp:coreProperties>
</file>