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67" r:id="rId2"/>
    <p:sldId id="26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2" end="12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FF66"/>
    <a:srgbClr val="FF66CC"/>
    <a:srgbClr val="FF00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 autoAdjust="0"/>
    <p:restoredTop sz="94662" autoAdjust="0"/>
  </p:normalViewPr>
  <p:slideViewPr>
    <p:cSldViewPr>
      <p:cViewPr>
        <p:scale>
          <a:sx n="77" d="100"/>
          <a:sy n="77" d="100"/>
        </p:scale>
        <p:origin x="-1176" y="-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16.10.2019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16.10.2019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16.10.2019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052736"/>
            <a:ext cx="7560339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66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Дыхание и кровообращение</a:t>
            </a:r>
            <a:endParaRPr lang="ru-RU" sz="8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66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11960" y="5373216"/>
            <a:ext cx="44642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Учитель начальных классов</a:t>
            </a:r>
          </a:p>
          <a:p>
            <a:pPr algn="just">
              <a:lnSpc>
                <a:spcPct val="150000"/>
              </a:lnSpc>
            </a:pPr>
            <a:r>
              <a:rPr lang="ru-RU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Дремасова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Ольга Павловна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42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116632"/>
            <a:ext cx="806489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66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Закрепление изученного материала</a:t>
            </a:r>
            <a:endParaRPr lang="ru-RU" sz="4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66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834809"/>
            <a:ext cx="7098526" cy="480131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b="1" dirty="0"/>
              <a:t>А1)Какую систему образуют сердце и сосуды:</a:t>
            </a:r>
          </a:p>
          <a:p>
            <a:r>
              <a:rPr lang="ru-RU" dirty="0"/>
              <a:t>1)Нервную</a:t>
            </a:r>
            <a:endParaRPr lang="ru-RU" b="1" dirty="0"/>
          </a:p>
          <a:p>
            <a:r>
              <a:rPr lang="ru-RU" dirty="0"/>
              <a:t>2)Пищеварительную</a:t>
            </a:r>
            <a:endParaRPr lang="ru-RU" b="1" dirty="0"/>
          </a:p>
          <a:p>
            <a:r>
              <a:rPr lang="ru-RU" dirty="0"/>
              <a:t>3)Дыхательную</a:t>
            </a:r>
            <a:endParaRPr lang="ru-RU" b="1" dirty="0"/>
          </a:p>
          <a:p>
            <a:r>
              <a:rPr lang="ru-RU" dirty="0" smtClean="0"/>
              <a:t>4)Кровеносную</a:t>
            </a:r>
          </a:p>
          <a:p>
            <a:endParaRPr lang="ru-RU" b="1" dirty="0"/>
          </a:p>
          <a:p>
            <a:r>
              <a:rPr lang="ru-RU" b="1" dirty="0"/>
              <a:t>А2)Укажите орган, который НЕ входит в состав дыхательной системы</a:t>
            </a:r>
          </a:p>
          <a:p>
            <a:r>
              <a:rPr lang="ru-RU" dirty="0"/>
              <a:t>1)Легкие</a:t>
            </a:r>
            <a:endParaRPr lang="ru-RU" b="1" dirty="0"/>
          </a:p>
          <a:p>
            <a:r>
              <a:rPr lang="ru-RU" dirty="0"/>
              <a:t>2)Бронхи</a:t>
            </a:r>
            <a:endParaRPr lang="ru-RU" b="1" dirty="0"/>
          </a:p>
          <a:p>
            <a:r>
              <a:rPr lang="ru-RU" dirty="0"/>
              <a:t>3)Трахея</a:t>
            </a:r>
            <a:endParaRPr lang="ru-RU" b="1" dirty="0"/>
          </a:p>
          <a:p>
            <a:r>
              <a:rPr lang="ru-RU" dirty="0" smtClean="0"/>
              <a:t>4)Сосуд</a:t>
            </a:r>
          </a:p>
          <a:p>
            <a:endParaRPr lang="ru-RU" b="1" dirty="0"/>
          </a:p>
          <a:p>
            <a:r>
              <a:rPr lang="ru-RU" b="1" dirty="0"/>
              <a:t>А3)Укажите орган, который двигает кровь</a:t>
            </a:r>
          </a:p>
          <a:p>
            <a:r>
              <a:rPr lang="ru-RU" dirty="0"/>
              <a:t>1)Сердце</a:t>
            </a:r>
            <a:endParaRPr lang="ru-RU" b="1" dirty="0"/>
          </a:p>
          <a:p>
            <a:r>
              <a:rPr lang="ru-RU" dirty="0"/>
              <a:t>2)Бронхи</a:t>
            </a:r>
            <a:endParaRPr lang="ru-RU" b="1" dirty="0"/>
          </a:p>
          <a:p>
            <a:r>
              <a:rPr lang="ru-RU" dirty="0"/>
              <a:t>3)Легкие</a:t>
            </a:r>
            <a:endParaRPr lang="ru-RU" b="1" dirty="0"/>
          </a:p>
          <a:p>
            <a:r>
              <a:rPr lang="ru-RU" dirty="0"/>
              <a:t>4)мозг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855" y="3836473"/>
            <a:ext cx="2562609" cy="279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22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7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76074" y="404664"/>
            <a:ext cx="344664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66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Итог урока</a:t>
            </a:r>
            <a:endParaRPr lang="ru-RU" sz="4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66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Улыбающееся лицо 3"/>
          <p:cNvSpPr/>
          <p:nvPr/>
        </p:nvSpPr>
        <p:spPr>
          <a:xfrm>
            <a:off x="1187624" y="2060848"/>
            <a:ext cx="1368152" cy="1296144"/>
          </a:xfrm>
          <a:prstGeom prst="smileyFace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02060"/>
                </a:solidFill>
              </a:ln>
              <a:solidFill>
                <a:srgbClr val="006600"/>
              </a:solidFill>
            </a:endParaRPr>
          </a:p>
        </p:txBody>
      </p:sp>
      <p:sp>
        <p:nvSpPr>
          <p:cNvPr id="5" name="Овальная выноска 4"/>
          <p:cNvSpPr/>
          <p:nvPr/>
        </p:nvSpPr>
        <p:spPr>
          <a:xfrm>
            <a:off x="3419872" y="1772816"/>
            <a:ext cx="4392488" cy="1116704"/>
          </a:xfrm>
          <a:prstGeom prst="wedgeEllipseCallout">
            <a:avLst>
              <a:gd name="adj1" fmla="val -59314"/>
              <a:gd name="adj2" fmla="val 79869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Меня увлекла эта тема. Я хочу узнать больше.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Улыбающееся лицо 5"/>
          <p:cNvSpPr/>
          <p:nvPr/>
        </p:nvSpPr>
        <p:spPr>
          <a:xfrm>
            <a:off x="1187624" y="4205064"/>
            <a:ext cx="1368152" cy="1368152"/>
          </a:xfrm>
          <a:prstGeom prst="smileyFac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ьная выноска 6"/>
          <p:cNvSpPr/>
          <p:nvPr/>
        </p:nvSpPr>
        <p:spPr>
          <a:xfrm>
            <a:off x="3199564" y="3789040"/>
            <a:ext cx="4612795" cy="1195105"/>
          </a:xfrm>
          <a:prstGeom prst="wedgeEllipseCallout">
            <a:avLst>
              <a:gd name="adj1" fmla="val -60179"/>
              <a:gd name="adj2" fmla="val 92641"/>
            </a:avLst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Я хорошо понял сегодняшнюю тему.</a:t>
            </a:r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55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43206" y="476672"/>
            <a:ext cx="606569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66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Домашнее задание</a:t>
            </a:r>
            <a:endParaRPr lang="ru-RU" sz="4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66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70" y="1772816"/>
            <a:ext cx="7620946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19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07" y="260649"/>
            <a:ext cx="8690373" cy="636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34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264512"/>
            <a:ext cx="849694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-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66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Дыхание – процесс поглощения из воздуха кислорода и выделение углекислого газа.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1560" y="2564904"/>
            <a:ext cx="33439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3300"/>
                </a:solidFill>
              </a:rPr>
              <a:t>Ловцы за жемчугом</a:t>
            </a:r>
          </a:p>
          <a:p>
            <a:pPr algn="ctr"/>
            <a:r>
              <a:rPr lang="ru-RU" sz="2800" b="1" dirty="0" smtClean="0">
                <a:solidFill>
                  <a:srgbClr val="FF3300"/>
                </a:solidFill>
              </a:rPr>
              <a:t>5 минут</a:t>
            </a:r>
            <a:endParaRPr lang="ru-RU" sz="2800" b="1" dirty="0">
              <a:solidFill>
                <a:srgbClr val="FF33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60032" y="5013176"/>
            <a:ext cx="35939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3300"/>
                </a:solidFill>
              </a:rPr>
              <a:t>Спортсмены </a:t>
            </a:r>
          </a:p>
          <a:p>
            <a:pPr algn="ctr"/>
            <a:r>
              <a:rPr lang="ru-RU" sz="2800" b="1" dirty="0" smtClean="0">
                <a:solidFill>
                  <a:srgbClr val="FF3300"/>
                </a:solidFill>
              </a:rPr>
              <a:t>до 10 минут</a:t>
            </a:r>
            <a:endParaRPr lang="ru-RU" sz="2800" b="1" dirty="0">
              <a:solidFill>
                <a:srgbClr val="FF33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135948"/>
            <a:ext cx="2733675" cy="20478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916832"/>
            <a:ext cx="3168352" cy="18872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192" y="3519011"/>
            <a:ext cx="2540071" cy="150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88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332656"/>
            <a:ext cx="871296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600" b="1" u="sng" cap="none" spc="-15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66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урока:</a:t>
            </a:r>
          </a:p>
          <a:p>
            <a:r>
              <a:rPr lang="ru-RU" sz="3600" b="1" cap="none" spc="-15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66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узнать о строении и работе дыхательной и кровеносной систем</a:t>
            </a:r>
            <a:endParaRPr lang="ru-RU" sz="3600" b="1" cap="none" spc="-15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66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086982"/>
            <a:ext cx="6480720" cy="446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59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17919" y="188640"/>
            <a:ext cx="674543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66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Дыхательная система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329" y="1387312"/>
            <a:ext cx="5544616" cy="547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23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332656"/>
            <a:ext cx="705678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66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Физкультминутка</a:t>
            </a:r>
            <a:endParaRPr lang="ru-RU" sz="4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66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06" y="1556792"/>
            <a:ext cx="4010032" cy="30040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631" y="3058808"/>
            <a:ext cx="4647224" cy="361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81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188640"/>
            <a:ext cx="828092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66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Кровеносная система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72816"/>
            <a:ext cx="4032448" cy="46085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403184"/>
            <a:ext cx="4572509" cy="310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17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87624" y="260648"/>
            <a:ext cx="712879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66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сердца</a:t>
            </a:r>
            <a:endParaRPr lang="ru-RU" sz="4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66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1573936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Сердце непрерывно работает всю нашу жизнь.</a:t>
            </a:r>
            <a:endParaRPr lang="ru-RU" sz="24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anose="02010803020104030203" pitchFamily="2" charset="-79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156219"/>
            <a:ext cx="2497428" cy="24974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933056"/>
            <a:ext cx="2462943" cy="2672190"/>
          </a:xfrm>
          <a:prstGeom prst="rect">
            <a:avLst/>
          </a:prstGeom>
        </p:spPr>
      </p:pic>
      <p:pic>
        <p:nvPicPr>
          <p:cNvPr id="6" name="как работает сердце человека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1519" y="2780928"/>
            <a:ext cx="6117829" cy="369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4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61851" y="404664"/>
            <a:ext cx="657654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66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Практическая работа</a:t>
            </a:r>
            <a:endParaRPr lang="ru-RU" sz="4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66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5928834"/>
            <a:ext cx="52347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Норма:  70 ударов в минуту.</a:t>
            </a:r>
            <a:endParaRPr lang="ru-RU" sz="32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anose="02010803020104030203" pitchFamily="2" charset="-79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538" y="1854935"/>
            <a:ext cx="3362530" cy="46586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4140">
            <a:off x="653564" y="1756486"/>
            <a:ext cx="3676339" cy="21464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145" y="3861048"/>
            <a:ext cx="3182017" cy="194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0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188</TotalTime>
  <Words>124</Words>
  <Application>Microsoft Office PowerPoint</Application>
  <PresentationFormat>Экран (4:3)</PresentationFormat>
  <Paragraphs>39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Волна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administrator</dc:creator>
  <cp:lastModifiedBy>Ольга Павловна</cp:lastModifiedBy>
  <cp:revision>20</cp:revision>
  <dcterms:created xsi:type="dcterms:W3CDTF">2016-12-18T17:07:26Z</dcterms:created>
  <dcterms:modified xsi:type="dcterms:W3CDTF">2019-10-16T17:21:28Z</dcterms:modified>
</cp:coreProperties>
</file>