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9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400">
              <a:srgbClr val="579140">
                <a:lumMod val="70000"/>
                <a:lumOff val="30000"/>
                <a:alpha val="67000"/>
              </a:srgbClr>
            </a:gs>
            <a:gs pos="0">
              <a:schemeClr val="accent5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My home, my castle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2984" y="5122377"/>
            <a:ext cx="6400800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Учитель английского языка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ГБОУ ООШ с. </a:t>
            </a:r>
            <a:r>
              <a:rPr lang="ru-RU" sz="2400" dirty="0" err="1" smtClean="0">
                <a:solidFill>
                  <a:schemeClr val="tx1"/>
                </a:solidFill>
              </a:rPr>
              <a:t>Заплавное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Анисимова Мария </a:t>
            </a:r>
            <a:r>
              <a:rPr lang="ru-RU" sz="2400" dirty="0" err="1" smtClean="0">
                <a:solidFill>
                  <a:schemeClr val="tx1"/>
                </a:solidFill>
              </a:rPr>
              <a:t>Ильдусовна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5504338" cy="388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15967" y="332656"/>
            <a:ext cx="4532497" cy="652534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A: Are there any armchairs?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B: Yes, there are.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A: Is there a table?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B: Yes, there is.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A: Is there a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cupboard?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B: Yes, there is.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A: Is there a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desk?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B: Yes, there is.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A: Are there any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mirrors?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B: Yes, there are.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A: Are there any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paintings?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B: Yes, there are.</a:t>
            </a:r>
          </a:p>
          <a:p>
            <a:pPr marL="0" indent="457200">
              <a:spcBef>
                <a:spcPts val="0"/>
              </a:spcBef>
              <a:buNone/>
            </a:pPr>
            <a:endParaRPr lang="en-US" sz="2000" dirty="0" smtClean="0"/>
          </a:p>
          <a:p>
            <a:pPr indent="457200">
              <a:spcBef>
                <a:spcPts val="0"/>
              </a:spcBef>
            </a:pP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808"/>
            <a:ext cx="4023313" cy="669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2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emontposobie.ru/wp-content/uploads/2016/12/byudzhetnyj-variant-otdelki-vannoj-komnaty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4"/>
            <a:ext cx="450056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jkuhnya.ru/wp-content/uploads/2014/12/ea3ad668355b53bb4242fb2d1bdae77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500562" cy="3178801"/>
          </a:xfrm>
          <a:prstGeom prst="rect">
            <a:avLst/>
          </a:prstGeom>
          <a:noFill/>
        </p:spPr>
      </p:pic>
      <p:pic>
        <p:nvPicPr>
          <p:cNvPr id="6" name="Рисунок 5" descr="http://lego-mebel.ru/images/watermark/042216_Barcelona_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282" y="4219567"/>
            <a:ext cx="4357718" cy="2638433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http://goosengz.net/wp-content/uploads/d0b4d0b8d0b7d0b0d0b9d0bd-d0bed0b1d0bed0b5d0b2-d0b4d0bbd18f-d0b7d0b0d0bbd0b0-d0b3d0bed181d182d0b8d0bdd0bed0b9-2017-d0bed0b1d18b-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785794"/>
            <a:ext cx="3786182" cy="307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83986" y="4365104"/>
            <a:ext cx="4160014" cy="23681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in;</a:t>
            </a:r>
          </a:p>
          <a:p>
            <a:pPr marL="0" indent="0">
              <a:buNone/>
            </a:pPr>
            <a:r>
              <a:rPr lang="en-US" sz="2400" dirty="0" smtClean="0"/>
              <a:t>under;</a:t>
            </a:r>
          </a:p>
          <a:p>
            <a:pPr marL="0" indent="0">
              <a:buNone/>
            </a:pPr>
            <a:r>
              <a:rPr lang="en-US" sz="2400" dirty="0" smtClean="0"/>
              <a:t>on;</a:t>
            </a:r>
          </a:p>
          <a:p>
            <a:pPr marL="0" indent="0">
              <a:buNone/>
            </a:pPr>
            <a:r>
              <a:rPr lang="en-US" sz="2400" dirty="0" smtClean="0"/>
              <a:t>in front of;</a:t>
            </a:r>
          </a:p>
          <a:p>
            <a:pPr marL="0" indent="0">
              <a:buNone/>
            </a:pPr>
            <a:r>
              <a:rPr lang="en-US" sz="2400" dirty="0" smtClean="0"/>
              <a:t>behind;</a:t>
            </a:r>
          </a:p>
          <a:p>
            <a:pPr marL="0" indent="0">
              <a:buNone/>
            </a:pPr>
            <a:r>
              <a:rPr lang="en-US" sz="2400" dirty="0" smtClean="0"/>
              <a:t>on.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983986" cy="647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36907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Cross the odd word out.</a:t>
            </a:r>
            <a:br>
              <a:rPr lang="en-US" sz="2800" b="1" dirty="0" smtClean="0"/>
            </a:br>
            <a:r>
              <a:rPr lang="en-US" sz="2800" dirty="0" smtClean="0"/>
              <a:t>1. wardrobe - bed – sink – chair</a:t>
            </a:r>
            <a:br>
              <a:rPr lang="en-US" sz="2800" dirty="0" smtClean="0"/>
            </a:br>
            <a:r>
              <a:rPr lang="en-US" sz="2800" dirty="0" smtClean="0"/>
              <a:t>2. fridge – book – table – cooker</a:t>
            </a:r>
            <a:br>
              <a:rPr lang="en-US" sz="2800" dirty="0" smtClean="0"/>
            </a:br>
            <a:r>
              <a:rPr lang="en-US" sz="2800" dirty="0" smtClean="0"/>
              <a:t>3. sofa – washbasin – toilet – bath</a:t>
            </a:r>
            <a:br>
              <a:rPr lang="en-US" sz="2800" dirty="0" smtClean="0"/>
            </a:br>
            <a:r>
              <a:rPr lang="en-US" sz="2800" dirty="0" smtClean="0"/>
              <a:t>4. armchair – carpet – coffee table – garden</a:t>
            </a:r>
            <a:br>
              <a:rPr lang="en-US" sz="2800" dirty="0" smtClean="0"/>
            </a:br>
            <a:r>
              <a:rPr lang="en-US" sz="2800" dirty="0" smtClean="0"/>
              <a:t>5. kitchen – bathroom – bedroom - garage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919408" cy="65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04664"/>
            <a:ext cx="3384376" cy="1090042"/>
          </a:xfrm>
        </p:spPr>
        <p:txBody>
          <a:bodyPr>
            <a:normAutofit/>
          </a:bodyPr>
          <a:lstStyle/>
          <a:p>
            <a:endParaRPr lang="ru-RU" sz="2000" cap="none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76056" y="3068960"/>
            <a:ext cx="3229198" cy="29851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32040" y="1700808"/>
            <a:ext cx="3888432" cy="504056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He’s got a guitar. It’s his guitar.</a:t>
            </a:r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They’re </a:t>
            </a:r>
            <a:r>
              <a:rPr lang="en-US" sz="2000" b="1" dirty="0">
                <a:solidFill>
                  <a:schemeClr val="tx2"/>
                </a:solidFill>
              </a:rPr>
              <a:t>got a sofa. It’s their sofa</a:t>
            </a:r>
            <a:r>
              <a:rPr lang="en-US" sz="2000" b="1" dirty="0" smtClean="0">
                <a:solidFill>
                  <a:schemeClr val="tx2"/>
                </a:solidFill>
              </a:rPr>
              <a:t>.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She’s got a cat. It’s her cat.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He’s got a teddy bear. It’s his teddy bear.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We’re got a camera. It’s our camera.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en-US" sz="2000" b="1" dirty="0">
              <a:solidFill>
                <a:schemeClr val="tx2"/>
              </a:solidFill>
            </a:endParaRPr>
          </a:p>
          <a:p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1"/>
            <a:ext cx="4249465" cy="67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5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 cook breakfast, dinner in it.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http://jkuhnya.ru/wp-content/uploads/2014/12/ea3ad668355b53bb4242fb2d1bdae7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3000"/>
            <a:ext cx="80867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It has trees, grass, flowers. What is it?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6" name="Picture 6" descr="https://yandex.ru/collections/picture/cards/58a0be37b478838cd07b90d9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013574" cy="5137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It’s a place where our dogs and cats often sleep.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 descr="http://top-kray.ru/images/cab/foto/%D0%BA17_%E2%80%94_%D0%BA%D0%BE%D0%BF%D0%B8%D1%8F.jpg_orign___1d88f28a31ece427d5e9041d04f4e8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92993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It’s a place where we keep our cars.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0" name="Picture 2" descr="https://kvadmetry.ru/wp-content/uploads/2017/09/vikna_ec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43009"/>
            <a:ext cx="7324708" cy="5514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 take a shower in it.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remontposobie.ru/wp-content/uploads/2016/12/byudzhetnyj-variant-otdelki-vannoj-komnaty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928934"/>
            <a:ext cx="5940425" cy="347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It’s a room where we watch television.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58" name="Picture 2" descr="https://im0-tub-ru.yandex.net/i?id=e3c84a494934d8a1240636292728105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04894"/>
            <a:ext cx="8479658" cy="5653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 sleep in it.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482" name="Picture 2" descr="http://lego-mebel.ru/images/watermark/042216_Barcelon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49190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 eat breakfast, dinner in it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506" name="Picture 2" descr="http://vivbo.ru/images/phocagallery/projects/v/vtbloch/thumbs/phoca_thumb_l_aaaRough-Luxe-Farm-House83751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389003" cy="4926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Безударные гласные</Template>
  <TotalTime>96</TotalTime>
  <Words>234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My home, my castle</vt:lpstr>
      <vt:lpstr>We cook breakfast, dinner in it. </vt:lpstr>
      <vt:lpstr>It has trees, grass, flowers. What is it? </vt:lpstr>
      <vt:lpstr>It’s a place where our dogs and cats often sleep.</vt:lpstr>
      <vt:lpstr>It’s a place where we keep our cars.</vt:lpstr>
      <vt:lpstr>We take a shower in it.</vt:lpstr>
      <vt:lpstr>It’s a room where we watch television.</vt:lpstr>
      <vt:lpstr>We sleep in it.</vt:lpstr>
      <vt:lpstr>We eat breakfast, dinner in it</vt:lpstr>
      <vt:lpstr>Презентация PowerPoint</vt:lpstr>
      <vt:lpstr>Презентация PowerPoint</vt:lpstr>
      <vt:lpstr>Презентация PowerPoint</vt:lpstr>
      <vt:lpstr>Cross the odd word out. 1. wardrobe - bed – sink – chair 2. fridge – book – table – cooker 3. sofa – washbasin – toilet – bath 4. armchair – carpet – coffee table – garden 5. kitchen – bathroom – bedroom - garage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ученик3</cp:lastModifiedBy>
  <cp:revision>11</cp:revision>
  <dcterms:created xsi:type="dcterms:W3CDTF">2017-11-26T12:20:18Z</dcterms:created>
  <dcterms:modified xsi:type="dcterms:W3CDTF">2017-11-27T08:54:03Z</dcterms:modified>
</cp:coreProperties>
</file>