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>
        <p:scale>
          <a:sx n="64" d="100"/>
          <a:sy n="64" d="100"/>
        </p:scale>
        <p:origin x="-3636" y="-6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32D5E-EE73-49B3-A961-00BE9B64BF62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B390-27F5-49B0-AF5E-C655C6D56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8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9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2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6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8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5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4187D-FFCD-453C-8248-39851D122878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4EB8-5FE4-48D5-9F38-8BAEFF113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0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20"/>
            <a:ext cx="6858000" cy="9154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887" y="2602674"/>
            <a:ext cx="53773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интегрированной</a:t>
            </a:r>
          </a:p>
          <a:p>
            <a:pPr algn="ctr"/>
            <a:r>
              <a:rPr lang="ru-RU" sz="28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деятельности </a:t>
            </a:r>
          </a:p>
          <a:p>
            <a:pPr algn="ctr"/>
            <a:r>
              <a:rPr lang="ru-RU" sz="28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ФЭМП </a:t>
            </a:r>
            <a:endParaRPr lang="ru-RU" sz="28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младшей группе </a:t>
            </a:r>
          </a:p>
          <a:p>
            <a:pPr algn="ctr"/>
            <a:r>
              <a:rPr lang="ru-RU" sz="2800" b="1" i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 Мишутке»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960" y="5436096"/>
            <a:ext cx="2719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r>
              <a:rPr lang="ru-RU" sz="2400" b="1" i="1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Сидельникова</a:t>
            </a:r>
            <a:r>
              <a:rPr lang="ru-RU" sz="2400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endParaRPr lang="ru-RU" sz="2400" b="1" i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8828" y="8497957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 2016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9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" y="70960"/>
            <a:ext cx="6858000" cy="9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9947" y="1542533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1.И.А.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Помораева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В.А.Позина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элементарны математических представлений».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«Мозаика-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Синтез»,Москва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г.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2.Н.Ф. Губанова «Развитие игровой деятельности». Издательство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Синтез»,Москва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nsportal.ru/detskiy-sad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Admin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06" y="4921097"/>
            <a:ext cx="3780420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0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" y="72466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1331640"/>
            <a:ext cx="56061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познавательную активность детей посредством дидактических упражнений.</a:t>
            </a: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 геометрических фигурах (круг, квадрат, треугольник);</a:t>
            </a: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предметы контрастных размеров; обозначать результаты сравнения словами «большой, маленький»;</a:t>
            </a: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понятии «один», «много», «ни одного».</a:t>
            </a: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мышление, восприятие, речь;</a:t>
            </a: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отзывчивость, доброжелательность.</a:t>
            </a: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 доброжелательность, культуру общения, взаимопомощь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экран, компьютерные слайды ,   выполненные в программе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презентации;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плоскостные изображения юбки с «дырками» - контурами геометрических фигур, геометрические фигуры по три на каждого ребенка; коробочки большие и маленькие, банты большие и маленькие; торт и ромашки для украшения из пластилина,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мишутка  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Баба Яга.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21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497" y="954907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.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ромашек из пластилина;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торта из картона и цветной бумаги;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подарочных коробочек и бантиков;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физкультминутки.</a:t>
            </a:r>
            <a:endParaRPr lang="ru-RU" dirty="0"/>
          </a:p>
        </p:txBody>
      </p:sp>
      <p:pic>
        <p:nvPicPr>
          <p:cNvPr id="4" name="Picture 2" descr="H:\858HDJES\IMG_3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9" y="4532128"/>
            <a:ext cx="5495224" cy="4432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858000" cy="9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180" y="1259632"/>
            <a:ext cx="54759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интегрированной образовательной деятельности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Жил-был в одном лесу маленький медвежонок. Звали его Мишутка. Жил он со своей мамой-медведицей. Мама не отпускала Мишутку одного гулять по лесу. Но вот однажды, когда мама-медведица еще спала, Мишутка тихонечко вышел из дома и пошел гулять по лесу. Гулял Мишутка и вскоре понял он, что заблудился. Стал искать дорогу домой и вышел к избушке. А в той избушке жила Баба Яга. Мишутка поздоровался с ней и спросил дорогу домой.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Яга: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покажу тебе дорогу домой, если выполнишь мое задание: поможешь мне приготовить подарки для моего друга Старичка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Лесовичка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починить мою юбку, ведь меня пригласили на день рождения. Я улетаю по делам, но скоро вернусь. К моему возвращению все должно быть готово. А если не справишься, останешься у меня навсегда.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Сказала так Баба Яга и улетела. Мишутка очень расстроился: он ведь был еще совсем маленький и не знал, как приготовить подарки и починить юбку Бабе Яге. Оставаться и Бабы Яги он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хотел, он хотел домой, к маме.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поможем Мишутке выполнить задание Бабы Яги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6858000" cy="9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4223" y="395536"/>
            <a:ext cx="508955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упражнение «Починим юбку»</a:t>
            </a:r>
          </a:p>
          <a:p>
            <a:pPr algn="just"/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посмотрите, какая юбка у Бабы Яги, вся в дырках. Давайте мы возьмем геометрические фигуры и залатаем ее. Вот у меня их сколько. Как называется эта геометрическая фигура?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какого она цвета?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 это какая геометрическая фигура?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какого она цвета?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Желтого.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геометрической фигуры на юбке свое место. Желтому квадрату – желтый контур, красному кругу – красный контур. Возьмите себе по одной геометрической фигуре и положите ее на свое место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работу.)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Какие вы молодцы! Посмотрите, какая красивая юбка у нас получилась.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Дидактическое упражнение «Украсим коробочки»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Ребята, Баба Яга подарки уже приготовила и лежат они в коробках. А вот украсить коробки она еще не успела. А вы знаете чем украшают коробки 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подарками?</a:t>
            </a:r>
          </a:p>
        </p:txBody>
      </p:sp>
    </p:spTree>
    <p:extLst>
      <p:ext uri="{BB962C8B-B14F-4D97-AF65-F5344CB8AC3E}">
        <p14:creationId xmlns:p14="http://schemas.microsoft.com/office/powerpoint/2010/main" val="38238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858000" cy="9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8720" y="1043608"/>
            <a:ext cx="51845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Бантиками.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Воспитатель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Коробки, как вы видите, разные по величине. Какие по величине эти коробки?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эти?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Бантики у нас то же разного цвета. Эти какие по величине? (маленькие). А эти какие? (большие).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бантики мы прикрепим к большим коробкам?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маленькие коробки?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себе по одному бантику, внимательно на него посмотрите и прикрепите на коробочку.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Какой у тебя был бантик? На какую коробочку ты его прикрепил?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детей.)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ребята, какие красивые у нас получились коробочки.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Мишутка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повеселел,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страшно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было вначале. Он очень рад, что вы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помогаете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заданием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Desktop\c108350db1be522ab5bfdc88de59a9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12" y="7164288"/>
            <a:ext cx="2354260" cy="16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858000" cy="9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2146" y="608523"/>
            <a:ext cx="52565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медведя шли домой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шли домой. (Ходьба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 вразвалочку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Папа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большой-большой. (Руки вверх, потянуться).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Мама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 поменьше ростом. (Руки на уровне груди).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сынок малютка просто. (Присесть).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он был. (Покачаться в стороны).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погремушками ходил. (Руки перед грудью, сжать в кулаки).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Динь-динь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дзинь-дзинь. (Имитация игры с погремушками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дом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зайца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маленький. (Руки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медведь пошёл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домой. (Имитируют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походку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заинька. (Руки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поясе,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прыжки)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медведей провожаем и занятье продолжаем!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7" y="6300192"/>
            <a:ext cx="4621575" cy="2432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858000" cy="9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961" y="971600"/>
            <a:ext cx="55446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вы знаете какое самое главное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украшение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стола на день рождения?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Торт.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 Вот Баба Яга тоже испекла торт для Старичка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Лесовичка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он разного цвета. Только она его не украсила. Чем мы его можем украсить? (Ромашками.)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  у нас есть, на предыдущем занятии по лепке мы их смастерили и они то же разного цвета. Сколько у меня ромашек?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Много.</a:t>
            </a: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(раздает детям ромашки).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у тебя ромашек, Маруся? (Одна.) А у тебя, Виталик? У тебя, Ваня? А у меня сколько? (Ни одной.) Правильно. Ребята, найдите на торте по цвету тот кусок, который нужно украсить вашей ромашкой. Какого цвета у тебя ромашка, Алиса? А у тебя, Катя? Молодец, значит на какой кусочек торта ты ее поставишь? (Ответы детей и выполнение задания.)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на всех ли кусочках торта есть ромашка? (Да.)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можно сказать о количестве ромашек и кусочков торта? (Ответы детей.)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bf1a4ec7814133ef4d2795ef4c58aac2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6541398"/>
            <a:ext cx="3312368" cy="2125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77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858000" cy="9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6712" y="111561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и Баба Яга вернулась. Посмотрела она на свою юбку, на красивые коробочки с бантиками, на торт и так обрадовалась, что не только дорогу показала, но еще до дома в ступе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доставила.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благодарит ребят за помощь мишутке и прощается с гостями.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1" y="3423940"/>
            <a:ext cx="3672408" cy="347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9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864</Words>
  <Application>Microsoft Office PowerPoint</Application>
  <PresentationFormat>Экран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Юрий</cp:lastModifiedBy>
  <cp:revision>27</cp:revision>
  <dcterms:created xsi:type="dcterms:W3CDTF">2015-11-17T15:20:02Z</dcterms:created>
  <dcterms:modified xsi:type="dcterms:W3CDTF">2018-06-06T19:55:12Z</dcterms:modified>
</cp:coreProperties>
</file>