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748" y="-13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000-A666-43A4-8095-4BFB3B548897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C5FDB-A3F8-430D-AB5B-AAF155A85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866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000-A666-43A4-8095-4BFB3B548897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C5FDB-A3F8-430D-AB5B-AAF155A85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984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000-A666-43A4-8095-4BFB3B548897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C5FDB-A3F8-430D-AB5B-AAF155A85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673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000-A666-43A4-8095-4BFB3B548897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C5FDB-A3F8-430D-AB5B-AAF155A85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568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000-A666-43A4-8095-4BFB3B548897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C5FDB-A3F8-430D-AB5B-AAF155A85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67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000-A666-43A4-8095-4BFB3B548897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C5FDB-A3F8-430D-AB5B-AAF155A85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39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000-A666-43A4-8095-4BFB3B548897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C5FDB-A3F8-430D-AB5B-AAF155A85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200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000-A666-43A4-8095-4BFB3B548897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C5FDB-A3F8-430D-AB5B-AAF155A85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189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000-A666-43A4-8095-4BFB3B548897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C5FDB-A3F8-430D-AB5B-AAF155A85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984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000-A666-43A4-8095-4BFB3B548897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C5FDB-A3F8-430D-AB5B-AAF155A85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93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000-A666-43A4-8095-4BFB3B548897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C5FDB-A3F8-430D-AB5B-AAF155A85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039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B1000-A666-43A4-8095-4BFB3B548897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C5FDB-A3F8-430D-AB5B-AAF155A85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150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Кодирование и декодирование информации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31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Что нужно знать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Autofit/>
          </a:bodyPr>
          <a:lstStyle/>
          <a:p>
            <a:pPr lvl="0"/>
            <a:r>
              <a:rPr lang="ru-RU" sz="1600" dirty="0" smtClean="0"/>
              <a:t>кодирование </a:t>
            </a:r>
            <a:r>
              <a:rPr lang="ru-RU" sz="1600" dirty="0"/>
              <a:t>– это перевод информации с одного языка на другой (запись в другой системе символов, в другом алфавите)</a:t>
            </a:r>
          </a:p>
          <a:p>
            <a:pPr lvl="0"/>
            <a:r>
              <a:rPr lang="ru-RU" sz="1600" dirty="0"/>
              <a:t>обычно кодированием называют перевод информации с «человеческого» языка на формальный, например, в двоичный код, а декодированием – обратный переход</a:t>
            </a:r>
          </a:p>
          <a:p>
            <a:pPr lvl="0"/>
            <a:r>
              <a:rPr lang="ru-RU" sz="1600" dirty="0"/>
              <a:t>один символ исходного сообщения может заменяться одним символом нового кода или несколькими символами, а может быть и наоборот – несколько символов исходного сообщения заменяются одним символом в новом коде (китайские иероглифы обозначают целые слова и понятия)</a:t>
            </a:r>
          </a:p>
          <a:p>
            <a:pPr lvl="0"/>
            <a:r>
              <a:rPr lang="ru-RU" sz="1600" dirty="0"/>
              <a:t>кодирование может быть </a:t>
            </a:r>
            <a:r>
              <a:rPr lang="ru-RU" sz="1600" i="1" dirty="0"/>
              <a:t>равномерное</a:t>
            </a:r>
            <a:r>
              <a:rPr lang="ru-RU" sz="1600" dirty="0"/>
              <a:t> и </a:t>
            </a:r>
            <a:r>
              <a:rPr lang="ru-RU" sz="1600" i="1" dirty="0"/>
              <a:t>неравномерное</a:t>
            </a:r>
            <a:r>
              <a:rPr lang="ru-RU" sz="1600" dirty="0"/>
              <a:t>;</a:t>
            </a:r>
            <a:r>
              <a:rPr lang="ru-RU" sz="1600" i="1" dirty="0"/>
              <a:t/>
            </a:r>
            <a:br>
              <a:rPr lang="ru-RU" sz="1600" i="1" dirty="0"/>
            </a:br>
            <a:r>
              <a:rPr lang="ru-RU" sz="1600" dirty="0"/>
              <a:t>при равномерном кодировании все символы кодируются кодами равной длины;</a:t>
            </a:r>
            <a:br>
              <a:rPr lang="ru-RU" sz="1600" dirty="0"/>
            </a:br>
            <a:r>
              <a:rPr lang="ru-RU" sz="1600" dirty="0"/>
              <a:t>при неравномерном кодировании разные символы могут кодироваться кодами разной длины, это затрудняет декодирование</a:t>
            </a:r>
          </a:p>
          <a:p>
            <a:pPr lvl="0"/>
            <a:r>
              <a:rPr lang="ru-RU" sz="1600" dirty="0"/>
              <a:t>закодированное сообщение можно однозначно декодировать с начала, если выполняется</a:t>
            </a:r>
            <a:r>
              <a:rPr lang="ru-RU" sz="1600" i="1" dirty="0"/>
              <a:t> условие </a:t>
            </a:r>
            <a:r>
              <a:rPr lang="ru-RU" sz="1600" i="1" dirty="0" err="1"/>
              <a:t>Фано</a:t>
            </a:r>
            <a:r>
              <a:rPr lang="ru-RU" sz="1600" dirty="0"/>
              <a:t>: никакое кодовое слово не является началом другого кодового слова;</a:t>
            </a:r>
          </a:p>
          <a:p>
            <a:pPr lvl="0"/>
            <a:r>
              <a:rPr lang="ru-RU" sz="1600" dirty="0"/>
              <a:t>закодированное сообщение можно однозначно декодировать с конца, если выполняется</a:t>
            </a:r>
            <a:r>
              <a:rPr lang="ru-RU" sz="1600" i="1" dirty="0"/>
              <a:t> обратное условие </a:t>
            </a:r>
            <a:r>
              <a:rPr lang="ru-RU" sz="1600" i="1" dirty="0" err="1"/>
              <a:t>Фано</a:t>
            </a:r>
            <a:r>
              <a:rPr lang="ru-RU" sz="1600" dirty="0"/>
              <a:t>: никакое кодовое слово не является окончанием другого кодового слова;</a:t>
            </a:r>
          </a:p>
          <a:p>
            <a:pPr lvl="0"/>
            <a:r>
              <a:rPr lang="ru-RU" sz="1600" dirty="0"/>
              <a:t>условие </a:t>
            </a:r>
            <a:r>
              <a:rPr lang="ru-RU" sz="1600" dirty="0" err="1"/>
              <a:t>Фано</a:t>
            </a:r>
            <a:r>
              <a:rPr lang="ru-RU" sz="1600" dirty="0"/>
              <a:t> – это достаточное, но не необходимое условие однозначного декодирования.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19259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2" t="23810" r="51184" b="46095"/>
          <a:stretch/>
        </p:blipFill>
        <p:spPr bwMode="auto">
          <a:xfrm>
            <a:off x="15552" y="548679"/>
            <a:ext cx="9128448" cy="327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6" t="57048" r="52589" b="11714"/>
          <a:stretch/>
        </p:blipFill>
        <p:spPr bwMode="auto">
          <a:xfrm>
            <a:off x="43408" y="2636912"/>
            <a:ext cx="9100592" cy="3596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493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5" t="29143" r="53772" b="56571"/>
          <a:stretch/>
        </p:blipFill>
        <p:spPr bwMode="auto">
          <a:xfrm>
            <a:off x="-1" y="188640"/>
            <a:ext cx="9144001" cy="183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0" t="20286" r="51775" b="14191"/>
          <a:stretch/>
        </p:blipFill>
        <p:spPr bwMode="auto">
          <a:xfrm>
            <a:off x="-36512" y="74339"/>
            <a:ext cx="9180512" cy="6783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2" t="28666" r="53107" b="37238"/>
          <a:stretch/>
        </p:blipFill>
        <p:spPr bwMode="auto">
          <a:xfrm>
            <a:off x="-36512" y="2924944"/>
            <a:ext cx="8986701" cy="393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421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2" t="24191" r="50887" b="56101"/>
          <a:stretch/>
        </p:blipFill>
        <p:spPr bwMode="auto">
          <a:xfrm>
            <a:off x="0" y="188640"/>
            <a:ext cx="9144000" cy="2142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5" t="43334" r="50887" b="6667"/>
          <a:stretch/>
        </p:blipFill>
        <p:spPr bwMode="auto">
          <a:xfrm>
            <a:off x="683568" y="2313560"/>
            <a:ext cx="7894340" cy="4544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37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8" t="21143" r="51184" b="64534"/>
          <a:stretch/>
        </p:blipFill>
        <p:spPr bwMode="auto">
          <a:xfrm>
            <a:off x="12154" y="102889"/>
            <a:ext cx="8952334" cy="1526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8" t="38540" r="51184" b="17714"/>
          <a:stretch/>
        </p:blipFill>
        <p:spPr bwMode="auto">
          <a:xfrm>
            <a:off x="0" y="1988840"/>
            <a:ext cx="9125836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171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4" t="30379" r="51152" b="47034"/>
          <a:stretch/>
        </p:blipFill>
        <p:spPr bwMode="auto">
          <a:xfrm>
            <a:off x="179512" y="604501"/>
            <a:ext cx="8784976" cy="2377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8" t="27143" r="50962" b="12857"/>
          <a:stretch/>
        </p:blipFill>
        <p:spPr bwMode="auto">
          <a:xfrm>
            <a:off x="179512" y="503846"/>
            <a:ext cx="8784976" cy="6095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49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99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Кодирование и декодирование информации</vt:lpstr>
      <vt:lpstr>Что нужно знать: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Кодирование и декодирование информации</dc:title>
  <dc:creator>rmu204</dc:creator>
  <cp:lastModifiedBy>rmu204</cp:lastModifiedBy>
  <cp:revision>6</cp:revision>
  <dcterms:created xsi:type="dcterms:W3CDTF">2021-05-21T03:59:05Z</dcterms:created>
  <dcterms:modified xsi:type="dcterms:W3CDTF">2021-05-21T06:34:32Z</dcterms:modified>
</cp:coreProperties>
</file>