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3" r:id="rId5"/>
    <p:sldId id="259" r:id="rId6"/>
    <p:sldId id="260" r:id="rId7"/>
    <p:sldId id="261" r:id="rId8"/>
    <p:sldId id="265" r:id="rId9"/>
    <p:sldId id="262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A995F30-F6E4-440A-B45E-99140486B71B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0C3BEAE-D4AC-43F7-811E-F6E8E63F6ED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Коалы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«медведи» Австралии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8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dirty="0" smtClean="0"/>
              <a:t>Звуки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Плач испуганной коалы напоминает крик ребенка</a:t>
            </a:r>
          </a:p>
          <a:p>
            <a:r>
              <a:rPr lang="ru-RU" sz="2000" dirty="0" smtClean="0"/>
              <a:t>Хотя коалы, в целом, спокойные животные, они могут громко реветь, если чужак претендует на его территорию. </a:t>
            </a:r>
          </a:p>
          <a:p>
            <a:r>
              <a:rPr lang="ru-RU" sz="2000" dirty="0" smtClean="0"/>
              <a:t>Самку самец приманивает, издавая специфическое утробное рычание, которое может быть слышно в радиусе 1 км.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048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61"/>
            <a:ext cx="8496944" cy="56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1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dirty="0" smtClean="0"/>
              <a:t>Как они выглядят?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Коалы – отдельная группа сумчатых животных, единственные представители своего семейства (</a:t>
            </a:r>
            <a:r>
              <a:rPr lang="ru-RU" sz="2000" dirty="0" err="1" smtClean="0"/>
              <a:t>коаловые</a:t>
            </a:r>
            <a:r>
              <a:rPr lang="ru-RU" sz="2000" dirty="0" smtClean="0"/>
              <a:t>).</a:t>
            </a:r>
          </a:p>
          <a:p>
            <a:r>
              <a:rPr lang="ru-RU" sz="2000" dirty="0" smtClean="0"/>
              <a:t>Так что несмотря на популярное мнение о том, что коалы  - это медведи, это не так. У них нет ничего общего.</a:t>
            </a:r>
          </a:p>
          <a:p>
            <a:r>
              <a:rPr lang="ru-RU" sz="2000" dirty="0" smtClean="0"/>
              <a:t>Коалы большую часть жизни проводят на деревьях, и, чтобы цепляться за ветки, отрастили себе 5 пальцев, два из которых – большие. </a:t>
            </a:r>
          </a:p>
          <a:p>
            <a:r>
              <a:rPr lang="ru-RU" sz="2000" dirty="0" smtClean="0"/>
              <a:t>Весят от 5 до 14 кг.</a:t>
            </a:r>
          </a:p>
          <a:p>
            <a:r>
              <a:rPr lang="ru-RU" sz="2000" dirty="0" smtClean="0"/>
              <a:t>Рост от 60 до 84 сантиметров. </a:t>
            </a:r>
          </a:p>
          <a:p>
            <a:r>
              <a:rPr lang="ru-RU" sz="2000" dirty="0" smtClean="0"/>
              <a:t>Ближайший их родственник из живого мира – вомбат.</a:t>
            </a:r>
          </a:p>
          <a:p>
            <a:r>
              <a:rPr lang="ru-RU" sz="2000" dirty="0" smtClean="0"/>
              <a:t>Живут 13-16 лет в дикой природе, и до 20 лет в неволе.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2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0688"/>
            <a:ext cx="8516472" cy="568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" y="836712"/>
            <a:ext cx="86994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Чем они питаются?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Эвкалиптом. Коалы едят только эвкалипт. Они даже не пьют: всю влагу потребляют из листьев. Хотя эвкалипт и ядовит для всех остальных животных. Он очень низкокалорийный, поэтому коала спит почти всю жизнь (от 18 до 22 часов), все остальное время – ест. Зато весь эвкалипт принадлежит практически только коалам – другие животные есть его так и не научились.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39721"/>
            <a:ext cx="55177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8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dirty="0" smtClean="0"/>
              <a:t>Образ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Коалы почти не спускаются на Землю – только если им надо перебежать с одного дерева на другое, а перепрыгнуть не получается. </a:t>
            </a:r>
          </a:p>
          <a:p>
            <a:r>
              <a:rPr lang="ru-RU" sz="2000" dirty="0" smtClean="0"/>
              <a:t>Они достаточно ленивы и медлительны – могут даже уснуть, держась за ветку всего 1 лапой, как ленивцы. </a:t>
            </a:r>
          </a:p>
          <a:p>
            <a:r>
              <a:rPr lang="ru-RU" sz="2000" dirty="0" smtClean="0"/>
              <a:t>Живут по одиночке, образуя группы только на период спаривания, после которого самка носит малыша всего 30-35 дней, затем полгода в сумке, и полгода на себе.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508739" cy="350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5111292" cy="287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4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408"/>
            <a:ext cx="7500151" cy="6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7222"/>
            <a:ext cx="8712968" cy="56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9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dirty="0" smtClean="0"/>
              <a:t>Опасности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Несмотря на поедание листьев ядовитого эвкалипта, это не основной страх для коалы. Люди принесли на континент много болезней, к которым коалы были не готовы – синусит, грипп, </a:t>
            </a:r>
            <a:r>
              <a:rPr lang="ru-RU" sz="2000" dirty="0" err="1" smtClean="0"/>
              <a:t>конъюктивит</a:t>
            </a:r>
            <a:r>
              <a:rPr lang="ru-RU" sz="2000" dirty="0" smtClean="0"/>
              <a:t>. Эти зверьки никогда не встречались с такими болезнями раньше, поэтому очень подвержены им. </a:t>
            </a:r>
          </a:p>
          <a:p>
            <a:r>
              <a:rPr lang="ru-RU" sz="2000" dirty="0" smtClean="0"/>
              <a:t>Природный враг коал – собака динго.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006075" cy="375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5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66</TotalTime>
  <Words>360</Words>
  <Application>Microsoft Office PowerPoint</Application>
  <PresentationFormat>Экран (4:3)</PresentationFormat>
  <Paragraphs>23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Паркет</vt:lpstr>
      <vt:lpstr>Коалы</vt:lpstr>
      <vt:lpstr>Презентация PowerPoint</vt:lpstr>
      <vt:lpstr>Как они выглядят? </vt:lpstr>
      <vt:lpstr>Презентация PowerPoint</vt:lpstr>
      <vt:lpstr>Презентация PowerPoint</vt:lpstr>
      <vt:lpstr>Чем они питаются?</vt:lpstr>
      <vt:lpstr>Образ жизни</vt:lpstr>
      <vt:lpstr>Презентация PowerPoint</vt:lpstr>
      <vt:lpstr>Опасности </vt:lpstr>
      <vt:lpstr>Звуки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Коалы</dc:title>
  <dc:creator>Анна Румянцева</dc:creator>
  <cp:lastModifiedBy>Анна Румянцева</cp:lastModifiedBy>
  <cp:revision>6</cp:revision>
  <dcterms:created xsi:type="dcterms:W3CDTF">2020-11-22T21:59:46Z</dcterms:created>
  <dcterms:modified xsi:type="dcterms:W3CDTF">2020-11-22T23:06:29Z</dcterms:modified>
</cp:coreProperties>
</file>