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7" r:id="rId12"/>
    <p:sldId id="269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488" y="255114"/>
            <a:ext cx="8814116" cy="59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5346" y="332656"/>
            <a:ext cx="7772400" cy="792088"/>
          </a:xfrm>
        </p:spPr>
        <p:txBody>
          <a:bodyPr>
            <a:norm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400" b="1" kern="0" dirty="0">
                <a:solidFill>
                  <a:schemeClr val="bg1"/>
                </a:solidFill>
                <a:effectLst/>
                <a:latin typeface="Comic Sans MS"/>
                <a:ea typeface="+mn-ea"/>
                <a:cs typeface="+mn-cs"/>
              </a:rPr>
              <a:t>Государственное бюджетное общеобразовательное </a:t>
            </a:r>
            <a:r>
              <a:rPr lang="ru-RU" altLang="ru-RU" sz="1400" b="1" kern="0" dirty="0" smtClean="0">
                <a:solidFill>
                  <a:schemeClr val="bg1"/>
                </a:solidFill>
                <a:effectLst/>
                <a:latin typeface="Comic Sans MS"/>
                <a:ea typeface="+mn-ea"/>
                <a:cs typeface="+mn-cs"/>
              </a:rPr>
              <a:t>учреждение</a:t>
            </a:r>
            <a:br>
              <a:rPr lang="ru-RU" altLang="ru-RU" sz="1400" b="1" kern="0" dirty="0" smtClean="0">
                <a:solidFill>
                  <a:schemeClr val="bg1"/>
                </a:solidFill>
                <a:effectLst/>
                <a:latin typeface="Comic Sans MS"/>
                <a:ea typeface="+mn-ea"/>
                <a:cs typeface="+mn-cs"/>
              </a:rPr>
            </a:br>
            <a:r>
              <a:rPr lang="ru-RU" altLang="ru-RU" sz="1400" b="1" kern="0" dirty="0" smtClean="0">
                <a:solidFill>
                  <a:schemeClr val="bg1"/>
                </a:solidFill>
                <a:effectLst/>
                <a:latin typeface="Comic Sans MS"/>
                <a:ea typeface="+mn-ea"/>
                <a:cs typeface="+mn-cs"/>
              </a:rPr>
              <a:t>средняя </a:t>
            </a:r>
            <a:r>
              <a:rPr lang="ru-RU" altLang="ru-RU" sz="1400" b="1" kern="0" dirty="0">
                <a:solidFill>
                  <a:schemeClr val="bg1"/>
                </a:solidFill>
                <a:effectLst/>
                <a:latin typeface="Comic Sans MS"/>
                <a:ea typeface="+mn-ea"/>
                <a:cs typeface="+mn-cs"/>
              </a:rPr>
              <a:t>общеобразовательная школа №1 </a:t>
            </a:r>
            <a:r>
              <a:rPr lang="ru-RU" altLang="ru-RU" sz="1400" b="1" kern="0" dirty="0" err="1" smtClean="0">
                <a:solidFill>
                  <a:schemeClr val="bg1"/>
                </a:solidFill>
                <a:effectLst/>
                <a:latin typeface="Comic Sans MS"/>
                <a:ea typeface="+mn-ea"/>
                <a:cs typeface="+mn-cs"/>
              </a:rPr>
              <a:t>п.г.т.Суходол</a:t>
            </a:r>
            <a:r>
              <a:rPr lang="ru-RU" altLang="ru-RU" sz="1400" b="1" kern="0" dirty="0">
                <a:solidFill>
                  <a:schemeClr val="bg1"/>
                </a:solidFill>
                <a:effectLst/>
                <a:latin typeface="Comic Sans MS"/>
                <a:ea typeface="+mn-ea"/>
                <a:cs typeface="+mn-cs"/>
              </a:rPr>
              <a:t/>
            </a:r>
            <a:br>
              <a:rPr lang="ru-RU" altLang="ru-RU" sz="1400" b="1" kern="0" dirty="0">
                <a:solidFill>
                  <a:schemeClr val="bg1"/>
                </a:solidFill>
                <a:effectLst/>
                <a:latin typeface="Comic Sans MS"/>
                <a:ea typeface="+mn-ea"/>
                <a:cs typeface="+mn-cs"/>
              </a:rPr>
            </a:br>
            <a:endParaRPr lang="ru-RU" sz="1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124744"/>
            <a:ext cx="6400800" cy="864096"/>
          </a:xfrm>
          <a:scene3d>
            <a:camera prst="obliqueTopRight"/>
            <a:lightRig rig="threePt" dir="t"/>
          </a:scene3d>
          <a:sp3d>
            <a:bevelT prst="convex"/>
          </a:sp3d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0066"/>
                </a:solidFill>
              </a:rPr>
              <a:t>КЛУБ ИНТЕРЕСНЫХ ВСТЕЧ</a:t>
            </a:r>
          </a:p>
          <a:p>
            <a:r>
              <a:rPr lang="ru-RU" b="1" dirty="0" smtClean="0">
                <a:solidFill>
                  <a:srgbClr val="FF0066"/>
                </a:solidFill>
              </a:rPr>
              <a:t>«В МИРЕ ПРОФЕССИЙ»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6027003"/>
            <a:ext cx="48013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16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000000"/>
                </a:solidFill>
                <a:latin typeface="Comic Sans MS" pitchFamily="66" charset="0"/>
              </a:rPr>
              <a:t>Из </a:t>
            </a:r>
            <a:r>
              <a:rPr lang="ru-RU" altLang="ru-RU" sz="1600" dirty="0">
                <a:solidFill>
                  <a:srgbClr val="000000"/>
                </a:solidFill>
                <a:latin typeface="Comic Sans MS" pitchFamily="66" charset="0"/>
              </a:rPr>
              <a:t>опыта </a:t>
            </a:r>
            <a:r>
              <a:rPr lang="ru-RU" altLang="ru-RU" sz="1600" dirty="0" smtClean="0">
                <a:solidFill>
                  <a:srgbClr val="000000"/>
                </a:solidFill>
                <a:latin typeface="Comic Sans MS" pitchFamily="66" charset="0"/>
              </a:rPr>
              <a:t>работы учителя </a:t>
            </a:r>
            <a:r>
              <a:rPr lang="ru-RU" altLang="ru-RU" sz="1600" dirty="0">
                <a:solidFill>
                  <a:srgbClr val="000000"/>
                </a:solidFill>
                <a:latin typeface="Comic Sans MS" pitchFamily="66" charset="0"/>
              </a:rPr>
              <a:t>начальных классов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0000"/>
                </a:solidFill>
                <a:latin typeface="Comic Sans MS" pitchFamily="66" charset="0"/>
              </a:rPr>
              <a:t>Гончаровой Н.В.</a:t>
            </a:r>
          </a:p>
        </p:txBody>
      </p:sp>
    </p:spTree>
    <p:extLst>
      <p:ext uri="{BB962C8B-B14F-4D97-AF65-F5344CB8AC3E}">
        <p14:creationId xmlns:p14="http://schemas.microsoft.com/office/powerpoint/2010/main" xmlns="" val="19647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148504"/>
            <a:ext cx="7745505" cy="3877815"/>
          </a:xfrm>
        </p:spPr>
        <p:txBody>
          <a:bodyPr/>
          <a:lstStyle/>
          <a:p>
            <a:r>
              <a:rPr lang="ru-RU" b="1" dirty="0" smtClean="0"/>
              <a:t>«Здесь начинается детство»</a:t>
            </a:r>
          </a:p>
          <a:p>
            <a:pPr marL="0" indent="0">
              <a:buNone/>
            </a:pPr>
            <a:r>
              <a:rPr lang="ru-RU" sz="1800" dirty="0"/>
              <a:t>Встреча с Моисеевой И.С., воспитателем ДОУ «</a:t>
            </a:r>
            <a:r>
              <a:rPr lang="ru-RU" sz="1800" dirty="0" err="1"/>
              <a:t>Алёнушка</a:t>
            </a:r>
            <a:r>
              <a:rPr lang="ru-RU" sz="1800" dirty="0" smtClean="0"/>
              <a:t>»</a:t>
            </a:r>
            <a:endParaRPr lang="ru-RU" b="1" dirty="0" smtClean="0"/>
          </a:p>
          <a:p>
            <a:r>
              <a:rPr lang="ru-RU" b="1" dirty="0" smtClean="0"/>
              <a:t>«Домовёнок Кузя»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</a:t>
            </a:r>
            <a:r>
              <a:rPr lang="ru-RU" sz="1800" dirty="0" smtClean="0"/>
              <a:t>Встреча с Лисиной Л.А., диспетчером ЖКХ.</a:t>
            </a:r>
            <a:endParaRPr lang="ru-RU" b="1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38100" dist="12700" dir="5400000" rotWithShape="0">
              <a:srgbClr val="000000">
                <a:alpha val="15000"/>
              </a:srgbClr>
            </a:outerShdw>
          </a:effectLst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/>
              <a:t>Клуб интересных встреч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«</a:t>
            </a:r>
            <a:r>
              <a:rPr lang="ru-RU" sz="4000" b="1" dirty="0"/>
              <a:t>В мире профессий»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49080"/>
            <a:ext cx="3069558" cy="203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D:\ДОМ\диск е\Наташа\Воспитательная работа\2 класс 2014\собрание фото\DSC_1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096344" cy="205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247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148504"/>
            <a:ext cx="7745505" cy="4160816"/>
          </a:xfrm>
        </p:spPr>
        <p:txBody>
          <a:bodyPr/>
          <a:lstStyle/>
          <a:p>
            <a:pPr algn="ctr"/>
            <a:r>
              <a:rPr lang="ru-RU" b="1" dirty="0" smtClean="0"/>
              <a:t>Экскурсии в библиотеку </a:t>
            </a:r>
            <a:r>
              <a:rPr lang="ru-RU" b="1" dirty="0" err="1" smtClean="0"/>
              <a:t>п.г.т.Суходол</a:t>
            </a:r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38100" dist="12700" dir="5400000" rotWithShape="0">
              <a:srgbClr val="000000">
                <a:alpha val="15000"/>
              </a:srgbClr>
            </a:outerShdw>
          </a:effectLst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/>
              <a:t>Клуб интересных встреч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«</a:t>
            </a:r>
            <a:r>
              <a:rPr lang="ru-RU" sz="4000" b="1" dirty="0"/>
              <a:t>В мире профессий»</a:t>
            </a:r>
          </a:p>
        </p:txBody>
      </p:sp>
      <p:pic>
        <p:nvPicPr>
          <p:cNvPr id="8" name="Picture 3" descr="H:\Архив2017\школа\860OKMZO\IMG_0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789040"/>
            <a:ext cx="2801134" cy="2092205"/>
          </a:xfrm>
          <a:prstGeom prst="rect">
            <a:avLst/>
          </a:prstGeom>
          <a:noFill/>
        </p:spPr>
      </p:pic>
      <p:pic>
        <p:nvPicPr>
          <p:cNvPr id="10" name="Picture 4" descr="H:\Архив2017\школа\фото\IMG_0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140968"/>
            <a:ext cx="2699407" cy="2016224"/>
          </a:xfrm>
          <a:prstGeom prst="rect">
            <a:avLst/>
          </a:prstGeom>
          <a:noFill/>
        </p:spPr>
      </p:pic>
      <p:pic>
        <p:nvPicPr>
          <p:cNvPr id="1029" name="Picture 5" descr="H:\Архив2017\школа\фото\IMG_0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140968"/>
            <a:ext cx="2570269" cy="1919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4247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148504"/>
            <a:ext cx="7745505" cy="416081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Экскурсия в музей «</a:t>
            </a:r>
            <a:r>
              <a:rPr lang="ru-RU" sz="2000" b="1" dirty="0" err="1" smtClean="0"/>
              <a:t>Валеные</a:t>
            </a:r>
            <a:r>
              <a:rPr lang="ru-RU" sz="2000" b="1" dirty="0" smtClean="0"/>
              <a:t> чудеса» с.Спасское</a:t>
            </a:r>
            <a:endParaRPr lang="ru-RU" b="1" dirty="0" smtClean="0"/>
          </a:p>
          <a:p>
            <a:pPr algn="ctr"/>
            <a:r>
              <a:rPr lang="ru-RU" sz="2000" b="1" dirty="0" smtClean="0"/>
              <a:t>Экскурсия в центр народных ремесел «</a:t>
            </a:r>
            <a:r>
              <a:rPr lang="ru-RU" sz="2000" b="1" dirty="0" err="1" smtClean="0"/>
              <a:t>Сарбай</a:t>
            </a:r>
            <a:r>
              <a:rPr lang="ru-RU" sz="2000" b="1" dirty="0" smtClean="0"/>
              <a:t>»</a:t>
            </a:r>
          </a:p>
          <a:p>
            <a:pPr algn="ctr"/>
            <a:r>
              <a:rPr lang="ru-RU" sz="2000" b="1" dirty="0" smtClean="0"/>
              <a:t>Экскурсия в историко-краеведческий музей с.Сергиевск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/>
          </a:p>
          <a:p>
            <a:endParaRPr lang="ru-RU" sz="2000" b="1" dirty="0" smtClean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38100" dist="12700" dir="5400000" rotWithShape="0">
              <a:srgbClr val="000000">
                <a:alpha val="15000"/>
              </a:srgbClr>
            </a:outerShdw>
          </a:effectLst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/>
              <a:t>Клуб интересных встреч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«</a:t>
            </a:r>
            <a:r>
              <a:rPr lang="ru-RU" sz="4000" b="1" dirty="0"/>
              <a:t>В мире профессий»</a:t>
            </a:r>
          </a:p>
        </p:txBody>
      </p:sp>
      <p:pic>
        <p:nvPicPr>
          <p:cNvPr id="5" name="Picture 2" descr="H:\Архив2017\школа\НПК школа\НПК 3 в\Ларина 4 в\IMG_0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25144"/>
            <a:ext cx="2088232" cy="1559728"/>
          </a:xfrm>
          <a:prstGeom prst="rect">
            <a:avLst/>
          </a:prstGeom>
          <a:noFill/>
        </p:spPr>
      </p:pic>
      <p:pic>
        <p:nvPicPr>
          <p:cNvPr id="8" name="Picture 4" descr="H:\Архив2017\школа\НПК школа\НПК 3 в\Ларина 4 в\IMG_03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284984"/>
            <a:ext cx="1897799" cy="1417492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7884" y="4725144"/>
            <a:ext cx="221737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284984"/>
            <a:ext cx="1880539" cy="140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941168"/>
            <a:ext cx="1872208" cy="139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4247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b="1" dirty="0"/>
              <a:t>Проводимая работа с  учащимися и их родителями  помогает</a:t>
            </a:r>
            <a:endParaRPr lang="ru-RU" b="1" dirty="0" smtClean="0"/>
          </a:p>
          <a:p>
            <a:r>
              <a:rPr lang="ru-RU" sz="2000" dirty="0" smtClean="0"/>
              <a:t>непринуждённо </a:t>
            </a:r>
            <a:r>
              <a:rPr lang="ru-RU" sz="2000" dirty="0"/>
              <a:t>вовлечь родителей   в учебно-воспитательный </a:t>
            </a:r>
            <a:r>
              <a:rPr lang="ru-RU" sz="2000" dirty="0" smtClean="0"/>
              <a:t>процесс,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создать развивающую, </a:t>
            </a:r>
            <a:r>
              <a:rPr lang="ru-RU" sz="2000" dirty="0" err="1"/>
              <a:t>профориентационную</a:t>
            </a:r>
            <a:r>
              <a:rPr lang="ru-RU" sz="2000" dirty="0"/>
              <a:t>  среду для </a:t>
            </a:r>
            <a:r>
              <a:rPr lang="ru-RU" sz="2000" dirty="0" smtClean="0"/>
              <a:t>учащихся через формирование универсальных учебных действий.</a:t>
            </a:r>
            <a:endParaRPr lang="ru-RU" sz="2000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38100" dist="12700" dir="5400000" rotWithShape="0">
              <a:srgbClr val="000000">
                <a:alpha val="15000"/>
              </a:srgbClr>
            </a:outerShdw>
          </a:effectLst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/>
              <a:t>Клуб интересных встреч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«</a:t>
            </a:r>
            <a:r>
              <a:rPr lang="ru-RU" sz="4000" b="1" dirty="0"/>
              <a:t>В мире профессий»</a:t>
            </a:r>
          </a:p>
        </p:txBody>
      </p:sp>
      <p:pic>
        <p:nvPicPr>
          <p:cNvPr id="6146" name="Picture 2" descr="C:\Users\Сергей\Desktop\школа\фото1\IMG_0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4623" y="4581129"/>
            <a:ext cx="250659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ергей\Desktop\школа\собрание\P10706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81128"/>
            <a:ext cx="3350435" cy="188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84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dirty="0"/>
              <a:t>Цель клуба:</a:t>
            </a:r>
            <a:endParaRPr lang="ru-RU" dirty="0"/>
          </a:p>
          <a:p>
            <a:r>
              <a:rPr lang="ru-RU" dirty="0"/>
              <a:t>Организация сотрудничества </a:t>
            </a:r>
            <a:r>
              <a:rPr lang="ru-RU" dirty="0" smtClean="0"/>
              <a:t>учащихся </a:t>
            </a:r>
            <a:r>
              <a:rPr lang="ru-RU" dirty="0"/>
              <a:t>с интересными людьми разных </a:t>
            </a:r>
            <a:r>
              <a:rPr lang="ru-RU" dirty="0" smtClean="0"/>
              <a:t>профессий, </a:t>
            </a:r>
            <a:r>
              <a:rPr lang="ru-RU" dirty="0"/>
              <a:t>как содержательного и эмоционального компонента воспитательного процесса; </a:t>
            </a:r>
            <a:endParaRPr lang="ru-RU" dirty="0" smtClean="0"/>
          </a:p>
          <a:p>
            <a:r>
              <a:rPr lang="ru-RU" dirty="0" smtClean="0"/>
              <a:t>создание </a:t>
            </a:r>
            <a:r>
              <a:rPr lang="ru-RU" dirty="0"/>
              <a:t>развивающей, профориентационной среды для учащихся.</a:t>
            </a:r>
          </a:p>
          <a:p>
            <a:pPr marL="0" indent="0">
              <a:buNone/>
            </a:pPr>
            <a:r>
              <a:rPr lang="ru-RU" b="1" dirty="0"/>
              <a:t>Формы работы:</a:t>
            </a:r>
            <a:r>
              <a:rPr lang="ru-RU" dirty="0"/>
              <a:t> </a:t>
            </a:r>
            <a:r>
              <a:rPr lang="ru-RU" dirty="0" smtClean="0"/>
              <a:t>встречи </a:t>
            </a:r>
            <a:r>
              <a:rPr lang="ru-RU" dirty="0"/>
              <a:t>с интересными людьми (в рамках классного часа), тематические вечера, </a:t>
            </a:r>
            <a:r>
              <a:rPr lang="ru-RU" dirty="0" smtClean="0"/>
              <a:t>экскурсии.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843950" cy="1274668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38100" dist="12700" dir="5400000" rotWithShape="0">
              <a:srgbClr val="000000">
                <a:alpha val="15000"/>
              </a:srgbClr>
            </a:outerShdw>
          </a:effectLst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/>
              <a:t>Клуб интересных встреч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«</a:t>
            </a:r>
            <a:r>
              <a:rPr lang="ru-RU" sz="4000" b="1" dirty="0"/>
              <a:t>В мире профессий»</a:t>
            </a:r>
          </a:p>
        </p:txBody>
      </p:sp>
    </p:spTree>
    <p:extLst>
      <p:ext uri="{BB962C8B-B14F-4D97-AF65-F5344CB8AC3E}">
        <p14:creationId xmlns:p14="http://schemas.microsoft.com/office/powerpoint/2010/main" xmlns="" val="140357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«Волшебная расчёска» </a:t>
            </a:r>
          </a:p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sz="1800" dirty="0" smtClean="0"/>
              <a:t>Встреча с парикмахером Аракелян А.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923" y="3356992"/>
            <a:ext cx="2868944" cy="215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28295"/>
            <a:ext cx="2875268" cy="215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05064"/>
            <a:ext cx="3206750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843950" cy="1130652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38100" dist="12700" dir="5400000" rotWithShape="0">
              <a:srgbClr val="000000">
                <a:alpha val="15000"/>
              </a:srgbClr>
            </a:outerShdw>
          </a:effectLst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/>
              <a:t>Клуб интересных встреч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«</a:t>
            </a:r>
            <a:r>
              <a:rPr lang="ru-RU" sz="4000" b="1" dirty="0"/>
              <a:t>В мире профессий»</a:t>
            </a:r>
          </a:p>
        </p:txBody>
      </p:sp>
    </p:spTree>
    <p:extLst>
      <p:ext uri="{BB962C8B-B14F-4D97-AF65-F5344CB8AC3E}">
        <p14:creationId xmlns:p14="http://schemas.microsoft.com/office/powerpoint/2010/main" xmlns="" val="309202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873624"/>
              </a:buClr>
            </a:pPr>
            <a:r>
              <a:rPr lang="ru-RU" b="1" dirty="0" smtClean="0"/>
              <a:t>«Коса – девичья краса» </a:t>
            </a:r>
            <a:endParaRPr lang="ru-RU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sz="1800" dirty="0" smtClean="0"/>
              <a:t>Встреча </a:t>
            </a:r>
            <a:r>
              <a:rPr lang="ru-RU" sz="1800" dirty="0"/>
              <a:t>с </a:t>
            </a:r>
            <a:r>
              <a:rPr lang="ru-RU" sz="1800" dirty="0" smtClean="0"/>
              <a:t>парикмахером </a:t>
            </a:r>
            <a:r>
              <a:rPr lang="ru-RU" sz="1800" dirty="0" err="1" smtClean="0"/>
              <a:t>Субаевой</a:t>
            </a:r>
            <a:r>
              <a:rPr lang="ru-RU" sz="1800" dirty="0" smtClean="0"/>
              <a:t> Е.</a:t>
            </a:r>
            <a:endParaRPr lang="ru-RU" sz="1800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4113232" cy="307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38691"/>
            <a:ext cx="3970028" cy="296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684213" y="620713"/>
            <a:ext cx="7754937" cy="1054100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38100" dist="12700" dir="5400000" rotWithShape="0">
              <a:srgbClr val="000000">
                <a:alpha val="15000"/>
              </a:srgbClr>
            </a:outerShdw>
          </a:effectLst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/>
              <a:t>Клуб интересных встреч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«</a:t>
            </a:r>
            <a:r>
              <a:rPr lang="ru-RU" sz="4000" b="1" dirty="0"/>
              <a:t>В мире профессий»</a:t>
            </a:r>
          </a:p>
        </p:txBody>
      </p:sp>
    </p:spTree>
    <p:extLst>
      <p:ext uri="{BB962C8B-B14F-4D97-AF65-F5344CB8AC3E}">
        <p14:creationId xmlns:p14="http://schemas.microsoft.com/office/powerpoint/2010/main" xmlns="" val="233219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214354"/>
            <a:ext cx="8345089" cy="4320480"/>
          </a:xfrm>
        </p:spPr>
        <p:txBody>
          <a:bodyPr>
            <a:normAutofit/>
          </a:bodyPr>
          <a:lstStyle/>
          <a:p>
            <a:r>
              <a:rPr lang="ru-RU" b="1" dirty="0"/>
              <a:t>«Люди героических </a:t>
            </a:r>
            <a:r>
              <a:rPr lang="ru-RU" b="1" dirty="0" smtClean="0"/>
              <a:t>профессий»</a:t>
            </a:r>
          </a:p>
          <a:p>
            <a:pPr marL="0" indent="0">
              <a:buNone/>
            </a:pPr>
            <a:r>
              <a:rPr lang="ru-RU" sz="1900" dirty="0" smtClean="0"/>
              <a:t>        Встреча </a:t>
            </a:r>
            <a:r>
              <a:rPr lang="ru-RU" sz="1900" dirty="0"/>
              <a:t>с Ерёмичевым В</a:t>
            </a:r>
            <a:r>
              <a:rPr lang="ru-RU" sz="1900" dirty="0" smtClean="0"/>
              <a:t>., </a:t>
            </a:r>
            <a:r>
              <a:rPr lang="ru-RU" sz="1900" dirty="0"/>
              <a:t>старшим участковым п.г.т. Суходол</a:t>
            </a:r>
            <a:r>
              <a:rPr lang="ru-RU" sz="1900" dirty="0" smtClean="0"/>
              <a:t>.</a:t>
            </a:r>
          </a:p>
          <a:p>
            <a:pPr marL="0" indent="0">
              <a:buNone/>
            </a:pPr>
            <a:r>
              <a:rPr lang="ru-RU" sz="2000" b="1" dirty="0" smtClean="0"/>
              <a:t>       </a:t>
            </a:r>
            <a:r>
              <a:rPr lang="ru-RU" sz="2000" dirty="0" smtClean="0"/>
              <a:t>Экскурсия в пожарную часть </a:t>
            </a:r>
            <a:r>
              <a:rPr lang="ru-RU" sz="2000" dirty="0" err="1" smtClean="0"/>
              <a:t>п.г.т.Суходол</a:t>
            </a:r>
            <a:endParaRPr lang="ru-RU" sz="2000" dirty="0" smtClean="0"/>
          </a:p>
          <a:p>
            <a:pPr marL="0" indent="0">
              <a:buNone/>
            </a:pPr>
            <a:endParaRPr lang="ru-RU" sz="1900" dirty="0"/>
          </a:p>
          <a:p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r>
              <a:rPr lang="ru-RU" b="1" dirty="0"/>
              <a:t>«Молодая гвардия»  </a:t>
            </a:r>
            <a:r>
              <a:rPr lang="ru-RU" b="1" dirty="0" smtClean="0"/>
              <a:t> </a:t>
            </a:r>
          </a:p>
          <a:p>
            <a:pPr marL="0" indent="0"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   </a:t>
            </a:r>
            <a:r>
              <a:rPr lang="ru-RU" sz="1800" dirty="0" smtClean="0"/>
              <a:t>Встреча  </a:t>
            </a:r>
            <a:r>
              <a:rPr lang="ru-RU" sz="1800" dirty="0"/>
              <a:t>с </a:t>
            </a:r>
            <a:r>
              <a:rPr lang="ru-RU" sz="1800" dirty="0" smtClean="0"/>
              <a:t>Усовой  О., руководителем молодёжной организации</a:t>
            </a:r>
          </a:p>
          <a:p>
            <a:pPr marL="0" indent="0">
              <a:buNone/>
            </a:pPr>
            <a:r>
              <a:rPr lang="ru-RU" sz="1800" dirty="0" smtClean="0"/>
              <a:t>       партии «Единая Россия». </a:t>
            </a:r>
          </a:p>
          <a:p>
            <a:pPr marL="0" indent="0">
              <a:buNone/>
            </a:pPr>
            <a:endParaRPr lang="ru-RU" sz="1800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38100" dist="12700" dir="5400000" rotWithShape="0">
              <a:srgbClr val="000000">
                <a:alpha val="15000"/>
              </a:srgbClr>
            </a:outerShdw>
          </a:effectLst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/>
              <a:t>Клуб интересных встреч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«</a:t>
            </a:r>
            <a:r>
              <a:rPr lang="ru-RU" sz="4000" b="1" dirty="0"/>
              <a:t>В мире профессий»</a:t>
            </a:r>
          </a:p>
        </p:txBody>
      </p:sp>
      <p:pic>
        <p:nvPicPr>
          <p:cNvPr id="1027" name="Picture 3" descr="D:\ДОМ\диск е\фотоальбом\НАТАША школа\праздники 3 класс\P10100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008"/>
            <a:ext cx="2419108" cy="136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7507" y="6211669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8" name="Picture 2" descr="C:\Users\Наталья\Desktop\IMG_22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068960"/>
            <a:ext cx="2254267" cy="1683742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573016"/>
            <a:ext cx="2240030" cy="167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1266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111920"/>
            <a:ext cx="7745505" cy="4341416"/>
          </a:xfrm>
        </p:spPr>
        <p:txBody>
          <a:bodyPr>
            <a:normAutofit/>
          </a:bodyPr>
          <a:lstStyle/>
          <a:p>
            <a:r>
              <a:rPr lang="ru-RU" b="1" dirty="0" smtClean="0"/>
              <a:t>«</a:t>
            </a:r>
            <a:r>
              <a:rPr lang="ru-RU" b="1" dirty="0"/>
              <a:t>Быстрее. Выше. </a:t>
            </a:r>
            <a:r>
              <a:rPr lang="ru-RU" b="1" dirty="0" smtClean="0"/>
              <a:t>Сильнее.»</a:t>
            </a:r>
          </a:p>
          <a:p>
            <a:pPr marL="0" indent="0">
              <a:buNone/>
            </a:pPr>
            <a:r>
              <a:rPr lang="ru-RU" sz="1800" dirty="0" smtClean="0"/>
              <a:t>Встреча с </a:t>
            </a:r>
            <a:r>
              <a:rPr lang="ru-RU" sz="1800" dirty="0" err="1" smtClean="0"/>
              <a:t>Грушкиной</a:t>
            </a:r>
            <a:r>
              <a:rPr lang="ru-RU" sz="1800" dirty="0" smtClean="0"/>
              <a:t> Е., Савельевым А.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r>
              <a:rPr lang="ru-RU" b="1" dirty="0" smtClean="0"/>
              <a:t>«Первая помощь»</a:t>
            </a:r>
          </a:p>
          <a:p>
            <a:pPr marL="0" indent="0">
              <a:buNone/>
            </a:pPr>
            <a:r>
              <a:rPr lang="ru-RU" sz="1800" dirty="0" smtClean="0"/>
              <a:t>Встреча с </a:t>
            </a:r>
            <a:r>
              <a:rPr lang="ru-RU" sz="1800" dirty="0" err="1" smtClean="0"/>
              <a:t>Визгалиной</a:t>
            </a:r>
            <a:r>
              <a:rPr lang="ru-RU" sz="1800" dirty="0" smtClean="0"/>
              <a:t> Е.В., фельдшером скорой помощи.</a:t>
            </a:r>
            <a:endParaRPr lang="ru-RU" sz="1800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38100" dist="12700" dir="5400000" rotWithShape="0">
              <a:srgbClr val="000000">
                <a:alpha val="15000"/>
              </a:srgbClr>
            </a:outerShdw>
          </a:effectLst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/>
              <a:t>Клуб интересных встреч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«</a:t>
            </a:r>
            <a:r>
              <a:rPr lang="ru-RU" sz="4000" b="1" dirty="0"/>
              <a:t>В мире профессий»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76633"/>
            <a:ext cx="239832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07031"/>
            <a:ext cx="2357313" cy="176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37112"/>
            <a:ext cx="1469777" cy="196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769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49005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«Ценности </a:t>
            </a:r>
            <a:r>
              <a:rPr lang="ru-RU" b="1" dirty="0" smtClean="0"/>
              <a:t>семейной </a:t>
            </a:r>
            <a:r>
              <a:rPr lang="ru-RU" b="1" dirty="0"/>
              <a:t>жизни</a:t>
            </a:r>
            <a:r>
              <a:rPr lang="ru-RU" b="1" dirty="0" smtClean="0"/>
              <a:t>»</a:t>
            </a:r>
          </a:p>
          <a:p>
            <a:pPr marL="0" indent="0">
              <a:buNone/>
            </a:pPr>
            <a:r>
              <a:rPr lang="ru-RU" sz="1800" dirty="0" smtClean="0"/>
              <a:t>         </a:t>
            </a:r>
          </a:p>
          <a:p>
            <a:pPr marL="0" indent="0">
              <a:buNone/>
            </a:pPr>
            <a:r>
              <a:rPr lang="ru-RU" sz="1800" dirty="0" smtClean="0"/>
              <a:t>       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        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</a:t>
            </a:r>
          </a:p>
          <a:p>
            <a:pPr algn="ctr"/>
            <a:r>
              <a:rPr lang="ru-RU" sz="1800" dirty="0" smtClean="0"/>
              <a:t>Встреча </a:t>
            </a:r>
            <a:r>
              <a:rPr lang="ru-RU" sz="1800" dirty="0"/>
              <a:t>со Степанян </a:t>
            </a:r>
            <a:r>
              <a:rPr lang="ru-RU" sz="1800" dirty="0" smtClean="0"/>
              <a:t>А.     </a:t>
            </a:r>
            <a:endParaRPr lang="ru-RU" sz="1800" dirty="0"/>
          </a:p>
          <a:p>
            <a:pPr algn="ctr"/>
            <a:r>
              <a:rPr lang="ru-RU" sz="1800" dirty="0" smtClean="0"/>
              <a:t>Встреча </a:t>
            </a:r>
            <a:r>
              <a:rPr lang="ru-RU" sz="1800" dirty="0"/>
              <a:t>с </a:t>
            </a:r>
            <a:r>
              <a:rPr lang="ru-RU" sz="1800" dirty="0" err="1"/>
              <a:t>Демениной</a:t>
            </a:r>
            <a:r>
              <a:rPr lang="ru-RU" sz="1800" dirty="0"/>
              <a:t> </a:t>
            </a:r>
            <a:r>
              <a:rPr lang="ru-RU" sz="1800" dirty="0" smtClean="0"/>
              <a:t>Н.</a:t>
            </a:r>
            <a:endParaRPr lang="ru-RU" sz="1800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38100" dist="12700" dir="5400000" rotWithShape="0">
              <a:srgbClr val="000000">
                <a:alpha val="15000"/>
              </a:srgbClr>
            </a:outerShdw>
          </a:effectLst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/>
              <a:t>Клуб интересных встреч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«</a:t>
            </a:r>
            <a:r>
              <a:rPr lang="ru-RU" sz="4000" b="1" dirty="0"/>
              <a:t>В мире профессий»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8158" y="2852936"/>
            <a:ext cx="3662317" cy="274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083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ru-RU" b="1" dirty="0"/>
              <a:t>« Где живут витамины</a:t>
            </a:r>
            <a:r>
              <a:rPr lang="ru-RU" b="1" dirty="0" smtClean="0"/>
              <a:t>»</a:t>
            </a:r>
          </a:p>
          <a:p>
            <a:pPr marL="0" lv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</a:t>
            </a:r>
            <a:r>
              <a:rPr lang="ru-RU" sz="2000" dirty="0" smtClean="0"/>
              <a:t>Встреча с </a:t>
            </a:r>
            <a:r>
              <a:rPr lang="ru-RU" sz="2000" dirty="0" err="1" smtClean="0"/>
              <a:t>Корчигиной</a:t>
            </a:r>
            <a:r>
              <a:rPr lang="ru-RU" sz="2000" dirty="0" smtClean="0"/>
              <a:t> И.П.</a:t>
            </a:r>
            <a:endParaRPr lang="ru-RU" sz="2000" b="1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sz="2000" dirty="0" smtClean="0"/>
              <a:t>Встреча с медицинской сестрой школы </a:t>
            </a:r>
            <a:r>
              <a:rPr lang="ru-RU" sz="2000" dirty="0" err="1" smtClean="0"/>
              <a:t>Газеевой</a:t>
            </a:r>
            <a:r>
              <a:rPr lang="ru-RU" sz="2000" dirty="0" smtClean="0"/>
              <a:t> З.И.</a:t>
            </a:r>
          </a:p>
          <a:p>
            <a:pPr marL="0" indent="0">
              <a:buNone/>
            </a:pPr>
            <a:endParaRPr lang="ru-RU" b="1" dirty="0"/>
          </a:p>
          <a:p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38100" dist="12700" dir="5400000" rotWithShape="0">
              <a:srgbClr val="000000">
                <a:alpha val="15000"/>
              </a:srgbClr>
            </a:outerShdw>
          </a:effectLst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/>
              <a:t>Клуб интересных встреч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«</a:t>
            </a:r>
            <a:r>
              <a:rPr lang="ru-RU" sz="4000" b="1" dirty="0"/>
              <a:t>В мире профессий»</a:t>
            </a:r>
          </a:p>
        </p:txBody>
      </p:sp>
      <p:pic>
        <p:nvPicPr>
          <p:cNvPr id="7" name="Picture 2" descr="H:\ДОМ\диск е\фотоальбом\НАТАША школа\фото выпуск 2011\1 классвсе\ученики\PICT0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4061" y="3789040"/>
            <a:ext cx="2976331" cy="2232248"/>
          </a:xfrm>
          <a:prstGeom prst="rect">
            <a:avLst/>
          </a:prstGeom>
          <a:noFill/>
        </p:spPr>
      </p:pic>
      <p:pic>
        <p:nvPicPr>
          <p:cNvPr id="1026" name="Picture 2" descr="H:\Архив2017\школа\1 класс\фото 1 класс 2017\IMG_1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825488"/>
            <a:ext cx="2952328" cy="2205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695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«</a:t>
            </a:r>
            <a:r>
              <a:rPr lang="ru-RU" b="1" dirty="0"/>
              <a:t>Мастерская </a:t>
            </a:r>
            <a:r>
              <a:rPr lang="ru-RU" b="1" dirty="0" err="1"/>
              <a:t>Самоделкина</a:t>
            </a:r>
            <a:r>
              <a:rPr lang="ru-RU" b="1" dirty="0"/>
              <a:t>»</a:t>
            </a:r>
          </a:p>
          <a:p>
            <a:pPr marL="0" lvl="0" indent="0">
              <a:buNone/>
            </a:pPr>
            <a:r>
              <a:rPr lang="ru-RU" b="1" dirty="0" smtClean="0"/>
              <a:t>      </a:t>
            </a:r>
            <a:r>
              <a:rPr lang="ru-RU" sz="1800" dirty="0" smtClean="0"/>
              <a:t>Встреча с Мироновой А.</a:t>
            </a:r>
          </a:p>
          <a:p>
            <a:r>
              <a:rPr lang="ru-RU" b="1" dirty="0" smtClean="0"/>
              <a:t>«Живой уголок»</a:t>
            </a:r>
            <a:r>
              <a:rPr lang="ru-RU" dirty="0" smtClean="0"/>
              <a:t>         </a:t>
            </a:r>
          </a:p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sz="2000" dirty="0" smtClean="0"/>
              <a:t>Встреча  с Гавриловой Е.В., учителем биологии.</a:t>
            </a:r>
          </a:p>
          <a:p>
            <a:pPr marL="0" lvl="0" indent="0" algn="ctr">
              <a:buNone/>
            </a:pPr>
            <a:endParaRPr lang="ru-RU" b="1" dirty="0"/>
          </a:p>
          <a:p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38100" dist="12700" dir="5400000" rotWithShape="0">
              <a:srgbClr val="000000">
                <a:alpha val="15000"/>
              </a:srgbClr>
            </a:outerShdw>
          </a:effectLst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/>
              <a:t>Клуб интересных встреч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«</a:t>
            </a:r>
            <a:r>
              <a:rPr lang="ru-RU" sz="4000" b="1" dirty="0"/>
              <a:t>В мире профессий»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6"/>
            <a:ext cx="3024336" cy="190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Сергей\Desktop\школа\НПК 3 в\Ларина 4 в\IMG_03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85529"/>
            <a:ext cx="2641087" cy="197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95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704</TotalTime>
  <Words>335</Words>
  <Application>Microsoft Office PowerPoint</Application>
  <PresentationFormat>Экран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Государственное бюджетное общеобразовательное учреждение средняя общеобразовательная школа №1 п.г.т.Суходол </vt:lpstr>
      <vt:lpstr>Клуб интересных встреч  «В мире профессий»</vt:lpstr>
      <vt:lpstr>Клуб интересных встреч  «В мире профессий»</vt:lpstr>
      <vt:lpstr>Клуб интересных встреч  «В мире профессий»</vt:lpstr>
      <vt:lpstr>Клуб интересных встреч  «В мире профессий»</vt:lpstr>
      <vt:lpstr>Клуб интересных встреч  «В мире профессий»</vt:lpstr>
      <vt:lpstr>Клуб интересных встреч  «В мире профессий»</vt:lpstr>
      <vt:lpstr>Клуб интересных встреч  «В мире профессий»</vt:lpstr>
      <vt:lpstr>Клуб интересных встреч  «В мире профессий»</vt:lpstr>
      <vt:lpstr>Клуб интересных встреч  «В мире профессий»</vt:lpstr>
      <vt:lpstr>Клуб интересных встреч  «В мире профессий»</vt:lpstr>
      <vt:lpstr>Клуб интересных встреч  «В мире профессий»</vt:lpstr>
      <vt:lpstr>Клуб интересных встреч  «В мире профессий»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средняя общеобразовательная школа №1 п.г.т. Суходол </dc:title>
  <dc:creator>Сергей</dc:creator>
  <cp:lastModifiedBy>Наталья</cp:lastModifiedBy>
  <cp:revision>46</cp:revision>
  <dcterms:created xsi:type="dcterms:W3CDTF">2016-03-24T17:57:38Z</dcterms:created>
  <dcterms:modified xsi:type="dcterms:W3CDTF">2017-11-13T12:28:33Z</dcterms:modified>
</cp:coreProperties>
</file>