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2" r:id="rId2"/>
    <p:sldId id="260" r:id="rId3"/>
    <p:sldId id="256" r:id="rId4"/>
    <p:sldId id="257" r:id="rId5"/>
    <p:sldId id="263" r:id="rId6"/>
    <p:sldId id="261" r:id="rId7"/>
    <p:sldId id="258" r:id="rId8"/>
    <p:sldId id="259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1DDDF6-4A5A-454C-A70F-49A6AFF798B9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61FEB-5EDB-4121-9408-44DD6E797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61FEB-5EDB-4121-9408-44DD6E79755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61FEB-5EDB-4121-9408-44DD6E79755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052736"/>
            <a:ext cx="86409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800" dirty="0" smtClean="0">
                <a:solidFill>
                  <a:srgbClr val="FF0000"/>
                </a:solidFill>
              </a:rPr>
              <a:t>Для кого </a:t>
            </a:r>
          </a:p>
          <a:p>
            <a:r>
              <a:rPr lang="ru-RU" sz="8800" dirty="0" smtClean="0">
                <a:solidFill>
                  <a:srgbClr val="FF0000"/>
                </a:solidFill>
              </a:rPr>
              <a:t>и </a:t>
            </a:r>
          </a:p>
          <a:p>
            <a:r>
              <a:rPr lang="ru-RU" sz="8800" dirty="0" smtClean="0">
                <a:solidFill>
                  <a:srgbClr val="FF0000"/>
                </a:solidFill>
              </a:rPr>
              <a:t>для чего </a:t>
            </a:r>
          </a:p>
          <a:p>
            <a:r>
              <a:rPr lang="ru-RU" sz="8800" dirty="0" smtClean="0">
                <a:solidFill>
                  <a:srgbClr val="FF0000"/>
                </a:solidFill>
              </a:rPr>
              <a:t>     мы учимся?</a:t>
            </a:r>
            <a:endParaRPr lang="ru-RU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23528" y="-694329"/>
            <a:ext cx="846043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dirty="0" smtClean="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Эпиграф: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Хотя ученье горьким                 зрится,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но сладкий плод от него родится.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600" dirty="0" smtClean="0"/>
              <a:t>Во имя чего следует хорошо учиться?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 rot="10800000" flipV="1">
            <a:off x="323528" y="562372"/>
            <a:ext cx="856895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Я учусь для хорошей оценки в журнале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…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Я учусь для того, чтобы не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портить отношения с родителями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…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Я учусь, потому что мне самому приятно получать хорошие оценки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…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Я учусь для себя. Знания мне  пригодятся в жизни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…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Кого вы могли бы поддержать в этом споре? Почему? Для кого вы учитесь?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1"/>
            <a:ext cx="85689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200" dirty="0" smtClean="0"/>
              <a:t>Наука – лучшая казна: не украдут, не сгорит, не сгниёт, не пропадёт – всегда при себе. (пословица)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/>
              <a:t>Учёный водит, неучёный следом ходит. (пословица)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/>
              <a:t>Знание сильнее  пушки, острее сабли, дороже богатства.(пословица) 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>
                <a:solidFill>
                  <a:srgbClr val="FF0000"/>
                </a:solidFill>
              </a:rPr>
              <a:t>Кто двигается вперёд в знании, но отстаёт в нравственности, тот более идёт назад, чем вперёд.(</a:t>
            </a:r>
            <a:r>
              <a:rPr lang="ru-RU" sz="3200" dirty="0" smtClean="0"/>
              <a:t>Аристотель</a:t>
            </a:r>
            <a:r>
              <a:rPr lang="ru-RU" sz="2000" dirty="0" smtClean="0"/>
              <a:t>)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23528" y="454505"/>
            <a:ext cx="849694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0488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«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Человек, обученный основательно, есть дерево, имеющее свой собственный корень, питающее себя собственным соком и поэтому постоянно (сильнее и сильнее со дня на день) растущее, зеленеющее, цветущее, приносящее плоды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0488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	             Я.А. Каменский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95536" y="561094"/>
            <a:ext cx="8064896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А для чего учитесь вы?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Найдите самые важные ступеньки в самообучении, в саморазвитии, самоорганизации.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1.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Я учусь для того, чтобы всё знать.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2.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Я учусь, потому что мне нравится процесс учения.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3.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Я учусь для того, чтобы получать хорошие оценки.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4.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Я учусь для того, чтобы научиться самому решать задачи.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67544" y="454832"/>
            <a:ext cx="8064896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5. Я учусь для того, чтобы быть полезным людям.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6.Я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учусь для того, чтобы учитель был доволен моими успехами.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7.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Я учусь для того, чтобы своими успехами радовать родителей.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8.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Я учусь для того, чтобы  за мои успехи меня уважали товарищи.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467544" y="794858"/>
            <a:ext cx="8280920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0488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«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Ни у кого нет таких дарований, которых бы не было у тебя, ни  такой красоты, ни такой доброты, какие есть у тебя, ни дерзания такого, ни терпения, какие есть у тебя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»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0488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                       Уолт Уитмен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048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137</TotalTime>
  <Words>316</Words>
  <Application>Microsoft Office PowerPoint</Application>
  <PresentationFormat>Экран (4:3)</PresentationFormat>
  <Paragraphs>38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Для кого и для чего мы учимся?</dc:title>
  <dc:creator>sepa</dc:creator>
  <cp:lastModifiedBy>sepa</cp:lastModifiedBy>
  <cp:revision>15</cp:revision>
  <dcterms:created xsi:type="dcterms:W3CDTF">2015-04-28T00:19:35Z</dcterms:created>
  <dcterms:modified xsi:type="dcterms:W3CDTF">2015-04-28T02:49:49Z</dcterms:modified>
</cp:coreProperties>
</file>