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4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50" autoAdjust="0"/>
  </p:normalViewPr>
  <p:slideViewPr>
    <p:cSldViewPr snapToGrid="0">
      <p:cViewPr>
        <p:scale>
          <a:sx n="50" d="100"/>
          <a:sy n="50" d="100"/>
        </p:scale>
        <p:origin x="-62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F26408-DB79-45A8-A5D4-A20DF511A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7F4AEA6-C352-4177-A4E5-9668278ED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18A7B3-0740-41D9-A367-C435D87E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1E1B36-C283-45EF-9D71-222DDA86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3D386-166D-41CC-A52D-26BB7BD0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48BA332-0F43-4430-8B1B-FF64DB004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E06A9B-0ABD-4EC6-BBD9-DF648753D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-547387"/>
            <a:ext cx="8387006" cy="81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685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AA032E-2285-42C1-AADB-58FC85B7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4971439-2D1D-4E26-AB1B-79CC16BF2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708FF7-8715-461C-B391-CED7E2F1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A61D78-D33C-4DBE-A7BE-92E658CD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91293A-0C53-4F54-945E-C0B4411D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7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E69C44C-F650-494D-ACE9-23464AD9D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10E215-5966-44A6-A27B-36A201252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15C4CC-025B-47E3-84C7-B9A6F3B8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37EFF5-5B8D-406B-881A-6F357B5A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C0B8F6-549F-4BCE-BAAF-2D013D13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50B353-13A1-4FD5-961B-C60B9F3E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A6A3BB-B3B9-4145-AFB7-410CABBD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F01564-CA67-45DD-8225-D29FA397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AA4E2E-3ED9-4DDF-8E2F-FF428615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C3DE31-E31B-460D-B328-D4C13752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7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49BA99-277E-46C1-A6E0-27EF3F02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359D58-F3B5-4AD7-8E58-149A13D8C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06FDEC-7075-4D75-A3DD-79EB3F5E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03487-ECE5-4ED2-AE00-261927FF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45B600-6C07-4351-A515-10060308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A7C2DD-FB83-4A00-97C1-4C0D7CA0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856229-DF07-4C80-AC7A-EE3FF10CE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51B31A4-1C42-434F-B2B8-83E53197B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561132A-6BD1-4D08-9B74-E0574264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04EEE57-8323-4F83-BFD8-0B32DCF4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71F35BA-1E64-4CFF-868D-65525EF6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FA5A92-E9E7-4328-AB8A-1B5CCC7A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8B73538-C973-415B-954B-C40C649E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2AE862-F6C2-45D5-9465-BB3CFD26C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2753868-DBCD-46D8-990D-1670AF913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752F433-EED0-4642-BFC7-88365EE5A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FF08D85-F92C-4AA3-AF0A-CC25D06A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AC65813-08E8-43D6-AB1F-82BEE312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8D08358-4A99-4A9F-BC9E-FEC1C92A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5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AD9208-E26F-4E07-8782-998FD30F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486C26D-C0EF-40CC-8AA0-263B22A1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EDB57A0-9D95-4AEB-ACFF-3A8B0490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E4AE710-B796-4AC4-9DDD-A19FC5FB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3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88EB4F0-DDF1-4269-B8C8-EE8770BC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29A7ED7-2EA4-4B72-B37B-9D92ED78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72FF5C8-8B7E-47DE-B2ED-681F1AAE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2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43AF46-D788-40C5-BB5E-E07E30F8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B674AF-9F98-496A-A45A-314CE666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82E70AA-3B0B-47C5-9E75-653677282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0841D2-3DE1-4814-9E13-BF0279AD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1516BAA-BDE1-4E2F-806B-E94C74E2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C93084-4224-406D-8581-7D5490B2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01FA71-1910-4A33-B5E4-0B3DE131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9E75C61-66A6-451B-9E5C-F90954C6F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FC5B095-5A09-402A-8AF8-4ACAAED1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B5E25C-2A7D-4E6E-8F01-F401BE9A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4813AB-D3F3-4198-A477-3F6142D2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A9464D1-416A-49A6-8AA9-11B419C5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93641B-A565-49B5-97A3-AA03738C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450ED3-AAFE-4BA2-B2E4-F4556E2B7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A22EE5-97B5-4E01-A7AF-E8386A7BC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BF60-580B-49EF-9289-6F379AAAAEC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9A6D90-4808-4541-AF97-5D0946C93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F178D6-57BD-44F9-8622-78DCE7166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CAD70-5B35-47E8-9339-B3FDC0D136F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5F75695-B59A-4FE2-AE5F-0ABD5F97D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BBD4985-8E2F-4D74-9056-7E4196128AE5}"/>
              </a:ext>
            </a:extLst>
          </p:cNvPr>
          <p:cNvSpPr/>
          <p:nvPr userDrawn="1"/>
        </p:nvSpPr>
        <p:spPr>
          <a:xfrm>
            <a:off x="319029" y="306264"/>
            <a:ext cx="11553941" cy="62454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81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A3D9AC-5F55-4E25-A55F-F6B860CD2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4215" y="502282"/>
            <a:ext cx="6400800" cy="377077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ИСТОРИЯ ОМСКОГО   ТЕХНИКУМА МЯСНОЙ И МОЛОЧНОЙ ПРОМЫШЛЕННОСТИ</a:t>
            </a:r>
            <a:endParaRPr lang="ru-RU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19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                            </a:t>
            </a:r>
            <a:r>
              <a:rPr lang="ru-RU" sz="4400" b="1" dirty="0" smtClean="0"/>
              <a:t>        С </a:t>
            </a:r>
            <a:r>
              <a:rPr lang="ru-RU" sz="4400" b="1" dirty="0" smtClean="0"/>
              <a:t>2015 по 2019 гг. </a:t>
            </a:r>
          </a:p>
          <a:p>
            <a:pPr marL="0" indent="0" algn="ctr">
              <a:buNone/>
            </a:pPr>
            <a:r>
              <a:rPr lang="ru-RU" sz="4400" b="1" dirty="0" smtClean="0"/>
              <a:t>                            </a:t>
            </a:r>
            <a:r>
              <a:rPr lang="ru-RU" sz="4400" b="1" dirty="0" smtClean="0"/>
              <a:t>        директор </a:t>
            </a:r>
            <a:r>
              <a:rPr lang="ru-RU" sz="4400" b="1" dirty="0" smtClean="0"/>
              <a:t>ОТММП: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                              </a:t>
            </a:r>
            <a:r>
              <a:rPr lang="ru-RU" sz="4400" dirty="0" smtClean="0"/>
              <a:t>         </a:t>
            </a:r>
            <a:r>
              <a:rPr lang="ru-RU" sz="4400" b="1" dirty="0" smtClean="0"/>
              <a:t>Ревякина </a:t>
            </a:r>
            <a:endParaRPr lang="ru-RU" sz="4400" b="1" dirty="0" smtClean="0"/>
          </a:p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                    </a:t>
            </a:r>
            <a:r>
              <a:rPr lang="ru-RU" sz="4400" b="1" dirty="0" smtClean="0"/>
              <a:t>           Виктория </a:t>
            </a:r>
            <a:r>
              <a:rPr lang="ru-RU" sz="4400" b="1" dirty="0" smtClean="0"/>
              <a:t>Андреевна</a:t>
            </a: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1950"/>
            <a:ext cx="49339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009650"/>
            <a:ext cx="5676900" cy="44958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781050"/>
            <a:ext cx="10515600" cy="561425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                            С 9 сентября 2019 года </a:t>
            </a:r>
          </a:p>
          <a:p>
            <a:pPr marL="0" indent="0" algn="ctr">
              <a:buNone/>
            </a:pPr>
            <a:r>
              <a:rPr lang="ru-RU" sz="4400" b="1" dirty="0" smtClean="0"/>
              <a:t>                            директор ОТММП: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                              </a:t>
            </a:r>
            <a:r>
              <a:rPr lang="ru-RU" sz="4400" b="1" dirty="0" smtClean="0"/>
              <a:t>Хлызов </a:t>
            </a:r>
          </a:p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                    Сергей Валерьевич</a:t>
            </a: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590800" y="2095500"/>
            <a:ext cx="6610350" cy="18478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615462"/>
            <a:ext cx="10943493" cy="55615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 smtClean="0"/>
              <a:t>ДАТА ОРГАНИЗАЦИИ </a:t>
            </a:r>
            <a:r>
              <a:rPr lang="ru-RU" sz="4400" dirty="0" smtClean="0"/>
              <a:t>техникум</a:t>
            </a:r>
            <a:r>
              <a:rPr lang="ru-RU" sz="4400" dirty="0"/>
              <a:t>а</a:t>
            </a:r>
            <a:r>
              <a:rPr lang="ru-RU" sz="4400" dirty="0" smtClean="0"/>
              <a:t> </a:t>
            </a:r>
            <a:r>
              <a:rPr lang="ru-RU" sz="4400" dirty="0"/>
              <a:t>мясной и молочной </a:t>
            </a:r>
            <a:r>
              <a:rPr lang="ru-RU" sz="4400" dirty="0" smtClean="0"/>
              <a:t>промышленности</a:t>
            </a:r>
            <a:endParaRPr lang="ru-RU" sz="4400" dirty="0"/>
          </a:p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r>
              <a:rPr lang="ru-RU" sz="4400" b="1" dirty="0" smtClean="0"/>
              <a:t>30 </a:t>
            </a:r>
            <a:r>
              <a:rPr lang="ru-RU" sz="4400" b="1" dirty="0"/>
              <a:t>декабря 1960 </a:t>
            </a:r>
            <a:r>
              <a:rPr lang="ru-RU" sz="4400" b="1" dirty="0" smtClean="0"/>
              <a:t>г. </a:t>
            </a:r>
          </a:p>
          <a:p>
            <a:pPr marL="0" indent="0" algn="just">
              <a:buNone/>
            </a:pPr>
            <a:endParaRPr lang="ru-RU" sz="4400" dirty="0"/>
          </a:p>
          <a:p>
            <a:pPr marL="0" indent="0" algn="just">
              <a:buNone/>
            </a:pPr>
            <a:r>
              <a:rPr lang="ru-RU" sz="4400" dirty="0" smtClean="0"/>
              <a:t>Техникум </a:t>
            </a:r>
            <a:r>
              <a:rPr lang="ru-RU" sz="4400" dirty="0"/>
              <a:t>начал существовать </a:t>
            </a:r>
            <a:r>
              <a:rPr lang="ru-RU" sz="4400" b="1" dirty="0"/>
              <a:t>1 июля 1961 </a:t>
            </a:r>
            <a:r>
              <a:rPr lang="ru-RU" sz="4400" b="1" dirty="0" smtClean="0"/>
              <a:t>г.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861"/>
            <a:ext cx="4253767" cy="603152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62708"/>
            <a:ext cx="10837985" cy="561425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                              Первый директор ОТММП: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                           </a:t>
            </a:r>
          </a:p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dirty="0" smtClean="0"/>
              <a:t>                            </a:t>
            </a:r>
            <a:r>
              <a:rPr lang="ru-RU" sz="4400" b="1" dirty="0" smtClean="0"/>
              <a:t>Переверзев </a:t>
            </a:r>
          </a:p>
          <a:p>
            <a:pPr marL="0" indent="0" algn="ctr">
              <a:buNone/>
            </a:pPr>
            <a:r>
              <a:rPr lang="ru-RU" sz="4400" b="1" dirty="0" smtClean="0"/>
              <a:t>                           Павел Макарович</a:t>
            </a: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6" y="457199"/>
            <a:ext cx="4507035" cy="58732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/>
          <a:lstStyle/>
          <a:p>
            <a:pPr marL="0" indent="0" algn="r">
              <a:buNone/>
            </a:pPr>
            <a:r>
              <a:rPr lang="ru-RU" sz="4400" b="1" dirty="0" smtClean="0"/>
              <a:t>                               В 1962 г. назначен новый            директор ОТММП: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                              </a:t>
            </a:r>
          </a:p>
          <a:p>
            <a:pPr marL="0" indent="0" algn="ctr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        </a:t>
            </a:r>
            <a:r>
              <a:rPr lang="ru-RU" sz="4400" b="1" dirty="0" smtClean="0"/>
              <a:t>Светозарова </a:t>
            </a:r>
          </a:p>
          <a:p>
            <a:pPr marL="0" indent="0" algn="ctr">
              <a:buNone/>
            </a:pPr>
            <a:r>
              <a:rPr lang="ru-RU" sz="4400" b="1" dirty="0" smtClean="0"/>
              <a:t>                             Лидия Платоновна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45308"/>
            <a:ext cx="4191000" cy="5893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                             </a:t>
            </a:r>
            <a:r>
              <a:rPr lang="ru-RU" sz="4800" b="1" dirty="0" smtClean="0">
                <a:latin typeface="+mn-lt"/>
              </a:rPr>
              <a:t>И.о. директора ОТММП </a:t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>                                 с 1968 по 1969 гг.:</a:t>
            </a:r>
            <a:endParaRPr lang="ru-RU" sz="4800" b="1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14950" y="2829322"/>
            <a:ext cx="6191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               </a:t>
            </a:r>
            <a:r>
              <a:rPr lang="ru-RU" b="1" dirty="0" smtClean="0">
                <a:latin typeface="+mn-lt"/>
              </a:rPr>
              <a:t>Шадрина </a:t>
            </a:r>
          </a:p>
          <a:p>
            <a:r>
              <a:rPr lang="ru-RU" b="1" dirty="0" smtClean="0">
                <a:latin typeface="+mn-lt"/>
              </a:rPr>
              <a:t>           Зоя Семеновна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1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2" y="404445"/>
            <a:ext cx="4404458" cy="59773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                                В 1969 г. назначен новый </a:t>
            </a:r>
          </a:p>
          <a:p>
            <a:pPr marL="0" indent="0" algn="ctr">
              <a:buNone/>
            </a:pPr>
            <a:r>
              <a:rPr lang="ru-RU" sz="4400" b="1" dirty="0" smtClean="0"/>
              <a:t>                                 директор ОТММП: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                                 </a:t>
            </a:r>
            <a:r>
              <a:rPr lang="ru-RU" sz="4400" b="1" dirty="0" smtClean="0"/>
              <a:t>Колозов </a:t>
            </a:r>
          </a:p>
          <a:p>
            <a:pPr marL="0" indent="0" algn="ctr">
              <a:buNone/>
            </a:pPr>
            <a:r>
              <a:rPr lang="ru-RU" sz="4400" b="1" dirty="0" smtClean="0"/>
              <a:t>                               Алексей Николаевич</a:t>
            </a: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1" y="1600200"/>
            <a:ext cx="6838950" cy="4724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1975 по 1983 гг. </a:t>
            </a:r>
            <a:br>
              <a:rPr lang="ru-RU" b="1" dirty="0" smtClean="0"/>
            </a:br>
            <a:r>
              <a:rPr lang="ru-RU" b="1" dirty="0" smtClean="0"/>
              <a:t>новый директор ОТММП: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1300" y="5555159"/>
            <a:ext cx="7067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Скрягина Юлия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7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381000"/>
            <a:ext cx="4108450" cy="61722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                            С 1983 по 1999 гг. </a:t>
            </a:r>
          </a:p>
          <a:p>
            <a:pPr marL="0" indent="0" algn="ctr">
              <a:buNone/>
            </a:pPr>
            <a:r>
              <a:rPr lang="ru-RU" sz="4400" b="1" dirty="0" smtClean="0"/>
              <a:t>                            директор ОТММП: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                              </a:t>
            </a:r>
            <a:r>
              <a:rPr lang="ru-RU" sz="4400" b="1" dirty="0" smtClean="0"/>
              <a:t>Постевой </a:t>
            </a:r>
          </a:p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                    Леонид Николаевич</a:t>
            </a: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                            С 1999 по 2015 гг. </a:t>
            </a:r>
          </a:p>
          <a:p>
            <a:pPr marL="0" indent="0" algn="ctr">
              <a:buNone/>
            </a:pPr>
            <a:r>
              <a:rPr lang="ru-RU" sz="4400" b="1" dirty="0" smtClean="0"/>
              <a:t>                            директор ОТММП: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                              </a:t>
            </a:r>
            <a:r>
              <a:rPr lang="ru-RU" sz="4400" b="1" dirty="0" smtClean="0"/>
              <a:t>Макогон </a:t>
            </a:r>
          </a:p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                    Людмила Тимофеевна</a:t>
            </a: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00050"/>
            <a:ext cx="44767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146</Words>
  <Application>Microsoft Office PowerPoint</Application>
  <PresentationFormat>Произвольный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ИСТОРИЯ ОМСКОГО   ТЕХНИКУМА МЯСНОЙ И МОЛОЧНОЙ ПРОМЫШЛЕННОСТИ</vt:lpstr>
      <vt:lpstr>Презентация PowerPoint</vt:lpstr>
      <vt:lpstr>Презентация PowerPoint</vt:lpstr>
      <vt:lpstr>Презентация PowerPoint</vt:lpstr>
      <vt:lpstr>                                   И.о. директора ОТММП                                   с 1968 по 1969 гг.:</vt:lpstr>
      <vt:lpstr>Презентация PowerPoint</vt:lpstr>
      <vt:lpstr> С 1975 по 1983 гг.  новый директор ОТММП: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Юля</cp:lastModifiedBy>
  <cp:revision>14</cp:revision>
  <dcterms:created xsi:type="dcterms:W3CDTF">2021-07-28T13:47:28Z</dcterms:created>
  <dcterms:modified xsi:type="dcterms:W3CDTF">2021-10-17T14:06:18Z</dcterms:modified>
</cp:coreProperties>
</file>