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3"/>
  </p:notesMasterIdLst>
  <p:handoutMasterIdLst>
    <p:handoutMasterId r:id="rId14"/>
  </p:handoutMasterIdLst>
  <p:sldIdLst>
    <p:sldId id="257" r:id="rId2"/>
    <p:sldId id="258" r:id="rId3"/>
    <p:sldId id="259" r:id="rId4"/>
    <p:sldId id="267" r:id="rId5"/>
    <p:sldId id="261" r:id="rId6"/>
    <p:sldId id="268" r:id="rId7"/>
    <p:sldId id="262" r:id="rId8"/>
    <p:sldId id="263" r:id="rId9"/>
    <p:sldId id="269" r:id="rId10"/>
    <p:sldId id="265" r:id="rId11"/>
    <p:sldId id="266" r:id="rId12"/>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notesViewPr>
    <p:cSldViewPr snapToGrid="0">
      <p:cViewPr varScale="1">
        <p:scale>
          <a:sx n="124" d="100"/>
          <a:sy n="124" d="100"/>
        </p:scale>
        <p:origin x="49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rtlCol="0"/>
        <a:lstStyle/>
        <a:p>
          <a:pPr rtl="0"/>
          <a:endParaRPr lang="en-US"/>
        </a:p>
      </dgm:t>
    </dgm:pt>
    <dgm:pt modelId="{5FC34D3A-C8D4-483C-8695-507470E74D50}">
      <dgm:prSet custT="1"/>
      <dgm:spPr/>
      <dgm:t>
        <a:bodyPr rtlCol="0"/>
        <a:lstStyle/>
        <a:p>
          <a:pPr rtl="0"/>
          <a:r>
            <a:rPr lang="ru" sz="1400" dirty="0">
              <a:latin typeface="Century Gothic" panose="020B0502020202020204" pitchFamily="34" charset="0"/>
            </a:rPr>
            <a:t>Чешуйчатые</a:t>
          </a:r>
        </a:p>
      </dgm:t>
    </dgm:pt>
    <dgm:pt modelId="{9978A89C-C2F1-4241-807C-13619E6D6376}" type="parTrans" cxnId="{277179CE-E2F5-4733-8D23-9E37CACB7B9E}">
      <dgm:prSet/>
      <dgm:spPr/>
      <dgm:t>
        <a:bodyPr rtlCol="0"/>
        <a:lstStyle/>
        <a:p>
          <a:pPr rtl="0"/>
          <a:endParaRPr lang="en-US"/>
        </a:p>
      </dgm:t>
    </dgm:pt>
    <dgm:pt modelId="{1DECF9F5-40C0-4379-BCCE-7BCAAD54807B}" type="sibTrans" cxnId="{277179CE-E2F5-4733-8D23-9E37CACB7B9E}">
      <dgm:prSet/>
      <dgm:spPr/>
      <dgm:t>
        <a:bodyPr rtlCol="0"/>
        <a:lstStyle/>
        <a:p>
          <a:pPr rtl="0"/>
          <a:endParaRPr lang="en-US"/>
        </a:p>
      </dgm:t>
    </dgm:pt>
    <dgm:pt modelId="{C057D6ED-8F49-42DC-B8A7-C07F68F0F734}">
      <dgm:prSet/>
      <dgm:spPr/>
      <dgm:t>
        <a:bodyPr rtlCol="0"/>
        <a:lstStyle/>
        <a:p>
          <a:pPr rtl="0"/>
          <a:r>
            <a:rPr lang="ru" dirty="0">
              <a:latin typeface="Century Gothic" panose="020B0502020202020204" pitchFamily="34" charset="0"/>
            </a:rPr>
            <a:t>Ящерицы, Хамелеоны, Змеи</a:t>
          </a:r>
        </a:p>
      </dgm:t>
    </dgm:pt>
    <dgm:pt modelId="{131D11D9-3030-4E3B-8F84-0108E6497B2A}" type="parTrans" cxnId="{FB0FA082-3950-4822-951F-05A1A9548F18}">
      <dgm:prSet/>
      <dgm:spPr/>
      <dgm:t>
        <a:bodyPr rtlCol="0"/>
        <a:lstStyle/>
        <a:p>
          <a:pPr rtl="0"/>
          <a:endParaRPr lang="en-US"/>
        </a:p>
      </dgm:t>
    </dgm:pt>
    <dgm:pt modelId="{6E885013-4246-43E1-A818-2251A99C8FD2}" type="sibTrans" cxnId="{FB0FA082-3950-4822-951F-05A1A9548F18}">
      <dgm:prSet/>
      <dgm:spPr/>
      <dgm:t>
        <a:bodyPr rtlCol="0"/>
        <a:lstStyle/>
        <a:p>
          <a:pPr rtl="0"/>
          <a:endParaRPr lang="en-US"/>
        </a:p>
      </dgm:t>
    </dgm:pt>
    <dgm:pt modelId="{9845D52A-E054-4EB0-A5A3-32AE7DC6D645}">
      <dgm:prSet custT="1"/>
      <dgm:spPr/>
      <dgm:t>
        <a:bodyPr rtlCol="0"/>
        <a:lstStyle/>
        <a:p>
          <a:pPr rtl="0"/>
          <a:r>
            <a:rPr lang="ru" sz="1400" dirty="0">
              <a:latin typeface="Century Gothic" panose="020B0502020202020204" pitchFamily="34" charset="0"/>
            </a:rPr>
            <a:t>Черепахи</a:t>
          </a:r>
        </a:p>
      </dgm:t>
    </dgm:pt>
    <dgm:pt modelId="{952EE001-86C3-4022-96EE-ABDB540B8A78}" type="parTrans" cxnId="{B04C6215-C46D-4282-963F-02A26E25C8AB}">
      <dgm:prSet/>
      <dgm:spPr/>
      <dgm:t>
        <a:bodyPr rtlCol="0"/>
        <a:lstStyle/>
        <a:p>
          <a:pPr rtl="0"/>
          <a:endParaRPr lang="en-US"/>
        </a:p>
      </dgm:t>
    </dgm:pt>
    <dgm:pt modelId="{796364FD-7651-493A-AEE5-8DD45DF8EEAC}" type="sibTrans" cxnId="{B04C6215-C46D-4282-963F-02A26E25C8AB}">
      <dgm:prSet/>
      <dgm:spPr/>
      <dgm:t>
        <a:bodyPr rtlCol="0"/>
        <a:lstStyle/>
        <a:p>
          <a:pPr rtl="0"/>
          <a:endParaRPr lang="en-US"/>
        </a:p>
      </dgm:t>
    </dgm:pt>
    <dgm:pt modelId="{566C4A8F-CE66-4FF5-AF11-6C385F74A275}">
      <dgm:prSet/>
      <dgm:spPr/>
      <dgm:t>
        <a:bodyPr rtlCol="0"/>
        <a:lstStyle/>
        <a:p>
          <a:pPr rtl="0"/>
          <a:r>
            <a:rPr lang="ru" dirty="0">
              <a:latin typeface="Century Gothic" panose="020B0502020202020204" pitchFamily="34" charset="0"/>
            </a:rPr>
            <a:t>Морские, мягкотелые, скрытошейные</a:t>
          </a:r>
        </a:p>
      </dgm:t>
    </dgm:pt>
    <dgm:pt modelId="{375C5A5E-5F04-4FE8-98F8-795867C18A18}" type="parTrans" cxnId="{66E8CE3C-459F-4648-B4D7-5039298A0E92}">
      <dgm:prSet/>
      <dgm:spPr/>
      <dgm:t>
        <a:bodyPr rtlCol="0"/>
        <a:lstStyle/>
        <a:p>
          <a:pPr rtl="0"/>
          <a:endParaRPr lang="en-US"/>
        </a:p>
      </dgm:t>
    </dgm:pt>
    <dgm:pt modelId="{E74B8A5E-78D9-4E5B-86E1-203DE271581F}" type="sibTrans" cxnId="{66E8CE3C-459F-4648-B4D7-5039298A0E92}">
      <dgm:prSet/>
      <dgm:spPr/>
      <dgm:t>
        <a:bodyPr rtlCol="0"/>
        <a:lstStyle/>
        <a:p>
          <a:pPr rtl="0"/>
          <a:endParaRPr lang="en-US"/>
        </a:p>
      </dgm:t>
    </dgm:pt>
    <dgm:pt modelId="{9AC77E87-FC4D-4F04-889B-73358514DC0D}">
      <dgm:prSet custT="1"/>
      <dgm:spPr/>
      <dgm:t>
        <a:bodyPr rtlCol="0"/>
        <a:lstStyle/>
        <a:p>
          <a:pPr rtl="0"/>
          <a:r>
            <a:rPr lang="ru" sz="1400" dirty="0">
              <a:latin typeface="Century Gothic" panose="020B0502020202020204" pitchFamily="34" charset="0"/>
            </a:rPr>
            <a:t>Крокодилы</a:t>
          </a:r>
        </a:p>
      </dgm:t>
    </dgm:pt>
    <dgm:pt modelId="{B29F90F6-921F-42B9-A496-5D121F61821E}" type="parTrans" cxnId="{04774158-8FAB-47B4-A2EE-D3D3A7E958BE}">
      <dgm:prSet/>
      <dgm:spPr/>
      <dgm:t>
        <a:bodyPr rtlCol="0"/>
        <a:lstStyle/>
        <a:p>
          <a:pPr rtl="0"/>
          <a:endParaRPr lang="en-US"/>
        </a:p>
      </dgm:t>
    </dgm:pt>
    <dgm:pt modelId="{3A77AB9A-DF29-465E-A0A5-D4FA3D0C537F}" type="sibTrans" cxnId="{04774158-8FAB-47B4-A2EE-D3D3A7E958BE}">
      <dgm:prSet/>
      <dgm:spPr/>
      <dgm:t>
        <a:bodyPr rtlCol="0"/>
        <a:lstStyle/>
        <a:p>
          <a:pPr rtl="0"/>
          <a:endParaRPr lang="en-US"/>
        </a:p>
      </dgm:t>
    </dgm:pt>
    <dgm:pt modelId="{C2F0E5C9-2943-4A9B-872F-ECF6B159E9F4}">
      <dgm:prSet custT="1"/>
      <dgm:spPr/>
      <dgm:t>
        <a:bodyPr rtlCol="0"/>
        <a:lstStyle/>
        <a:p>
          <a:pPr rtl="0"/>
          <a:r>
            <a:rPr lang="ru" sz="1600" dirty="0">
              <a:latin typeface="Century Gothic" panose="020B0502020202020204" pitchFamily="34" charset="0"/>
            </a:rPr>
            <a:t>Кайманы,</a:t>
          </a:r>
          <a:r>
            <a:rPr lang="ru" sz="1600" baseline="0" dirty="0">
              <a:latin typeface="Century Gothic" panose="020B0502020202020204" pitchFamily="34" charset="0"/>
            </a:rPr>
            <a:t> аллигаторы, крокодилы</a:t>
          </a:r>
          <a:endParaRPr lang="ru" sz="1600" dirty="0">
            <a:latin typeface="Century Gothic" panose="020B0502020202020204" pitchFamily="34" charset="0"/>
          </a:endParaRPr>
        </a:p>
      </dgm:t>
    </dgm:pt>
    <dgm:pt modelId="{8FBB852D-32B7-4273-9DE3-951F1CFE69EC}" type="parTrans" cxnId="{F7608388-5A1F-4FE9-96E5-520EA7B1F725}">
      <dgm:prSet/>
      <dgm:spPr/>
      <dgm:t>
        <a:bodyPr rtlCol="0"/>
        <a:lstStyle/>
        <a:p>
          <a:pPr rtl="0"/>
          <a:endParaRPr lang="en-US"/>
        </a:p>
      </dgm:t>
    </dgm:pt>
    <dgm:pt modelId="{1A62CB6F-38D7-44F2-AFAB-0C4382E3DA24}" type="sibTrans" cxnId="{F7608388-5A1F-4FE9-96E5-520EA7B1F725}">
      <dgm:prSet/>
      <dgm:spPr/>
      <dgm:t>
        <a:bodyPr rtlCol="0"/>
        <a:lstStyle/>
        <a:p>
          <a:pPr rtl="0"/>
          <a:endParaRPr lang="en-US"/>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3" custScaleX="181947">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3">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3"/>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2"/>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3" custScaleX="183748">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3">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3"/>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2"/>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2" presStyleCnt="3" custScaleX="157859" custLinFactNeighborX="14191" custLinFactNeighborY="-3202">
        <dgm:presLayoutVars>
          <dgm:chMax val="1"/>
          <dgm:chPref val="1"/>
          <dgm:bulletEnabled val="1"/>
        </dgm:presLayoutVars>
      </dgm:prSet>
      <dgm:spPr/>
    </dgm:pt>
    <dgm:pt modelId="{2E1F219F-885D-437D-9D95-1C496EBAD119}" type="pres">
      <dgm:prSet presAssocID="{9AC77E87-FC4D-4F04-889B-73358514DC0D}" presName="Childtext1" presStyleLbl="revTx" presStyleIdx="2" presStyleCnt="3">
        <dgm:presLayoutVars>
          <dgm:chMax val="0"/>
          <dgm:chPref val="0"/>
          <dgm:bulletEnabled/>
        </dgm:presLayoutVars>
      </dgm:prSet>
      <dgm:spPr/>
    </dgm:pt>
    <dgm:pt modelId="{8801BA21-B732-43C2-BD4E-EED526CA614C}" type="pres">
      <dgm:prSet presAssocID="{9AC77E87-FC4D-4F04-889B-73358514DC0D}"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2" presStyleCnt="3"/>
      <dgm:spPr/>
    </dgm:pt>
    <dgm:pt modelId="{E1638529-5025-4BCE-9448-174A6B1F9AFC}" type="pres">
      <dgm:prSet presAssocID="{9AC77E87-FC4D-4F04-889B-73358514DC0D}" presName="EmptyPane" presStyleCnt="0"/>
      <dgm:spPr/>
    </dgm:pt>
  </dgm:ptLst>
  <dgm:cxnLst>
    <dgm:cxn modelId="{B04C6215-C46D-4282-963F-02A26E25C8AB}" srcId="{08F627ED-A304-4697-8C44-18E45D3D2B1A}" destId="{9845D52A-E054-4EB0-A5A3-32AE7DC6D645}" srcOrd="1" destOrd="0" parTransId="{952EE001-86C3-4022-96EE-ABDB540B8A78}" sibTransId="{796364FD-7651-493A-AEE5-8DD45DF8EEAC}"/>
    <dgm:cxn modelId="{66E8CE3C-459F-4648-B4D7-5039298A0E92}" srcId="{9845D52A-E054-4EB0-A5A3-32AE7DC6D645}" destId="{566C4A8F-CE66-4FF5-AF11-6C385F74A275}" srcOrd="0"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49EFF76F-887C-4DB3-847E-B88D6BC6A77B}" type="presOf" srcId="{C2F0E5C9-2943-4A9B-872F-ECF6B159E9F4}" destId="{2E1F219F-885D-437D-9D95-1C496EBAD119}" srcOrd="0" destOrd="0" presId="urn:microsoft.com/office/officeart/2016/7/layout/HexagonTimeline"/>
    <dgm:cxn modelId="{CB98D256-5AB4-4B9D-AD69-15CA4B5C1220}" type="presOf" srcId="{566C4A8F-CE66-4FF5-AF11-6C385F74A275}" destId="{5E76ADAA-D3EE-462D-A737-9D3772B6C76F}" srcOrd="0" destOrd="0" presId="urn:microsoft.com/office/officeart/2016/7/layout/HexagonTimeline"/>
    <dgm:cxn modelId="{04774158-8FAB-47B4-A2EE-D3D3A7E958BE}" srcId="{08F627ED-A304-4697-8C44-18E45D3D2B1A}" destId="{9AC77E87-FC4D-4F04-889B-73358514DC0D}" srcOrd="2" destOrd="0" parTransId="{B29F90F6-921F-42B9-A496-5D121F61821E}" sibTransId="{3A77AB9A-DF29-465E-A0A5-D4FA3D0C537F}"/>
    <dgm:cxn modelId="{29E5675A-D36F-4E0E-B6B3-F7B5A3728BC3}" type="presOf" srcId="{C057D6ED-8F49-42DC-B8A7-C07F68F0F734}" destId="{03E7967D-6C10-4379-9B37-4F5A8CF4EED8}"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07EFBDB0-8C3C-4140-851A-D6494FDB0B7A}" type="presOf" srcId="{9845D52A-E054-4EB0-A5A3-32AE7DC6D645}" destId="{D39499CF-3BA1-4BBD-960A-4434BA9F21A7}" srcOrd="0" destOrd="0" presId="urn:microsoft.com/office/officeart/2016/7/layout/HexagonTimeline"/>
    <dgm:cxn modelId="{6E1CE7C2-A87C-4E64-9245-7487AB728B9A}" type="presOf" srcId="{9AC77E87-FC4D-4F04-889B-73358514DC0D}" destId="{E38B2215-81DF-4D79-BB37-17C8C9F898E7}" srcOrd="0" destOrd="0"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A0697AD9-4F1C-44DF-9F0B-484ED62574F5}" type="presOf" srcId="{5FC34D3A-C8D4-483C-8695-507470E74D50}" destId="{FC51A82C-7C01-41E7-95A1-E0F165353360}" srcOrd="0" destOrd="0" presId="urn:microsoft.com/office/officeart/2016/7/layout/HexagonTimeline"/>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A2FC9288-5AD0-464F-A27B-3C029EB82A78}" type="presParOf" srcId="{D6614DDC-66DE-4E26-A0E6-8B5D4F611437}" destId="{258D101A-CA89-4BD3-9BA0-F95214FF0550}" srcOrd="4"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8F18E9-206E-46F4-94C1-1BAEDD93A6E9}" type="doc">
      <dgm:prSet loTypeId="urn:microsoft.com/office/officeart/2005/8/layout/orgChart1" loCatId="hierarchy" qsTypeId="urn:microsoft.com/office/officeart/2005/8/quickstyle/simple1" qsCatId="simple" csTypeId="urn:microsoft.com/office/officeart/2005/8/colors/accent1_2" csCatId="accent1" phldr="0"/>
      <dgm:spPr/>
      <dgm:t>
        <a:bodyPr/>
        <a:lstStyle/>
        <a:p>
          <a:endParaRPr lang="ru-RU"/>
        </a:p>
      </dgm:t>
    </dgm:pt>
    <dgm:pt modelId="{61AEC179-1A9A-45CA-A70B-5F4C4CA311BE}">
      <dgm:prSet phldrT="[Текст]" phldr="1"/>
      <dgm:spPr/>
      <dgm:t>
        <a:bodyPr/>
        <a:lstStyle/>
        <a:p>
          <a:endParaRPr lang="ru-RU"/>
        </a:p>
      </dgm:t>
    </dgm:pt>
    <dgm:pt modelId="{4985C919-3DD8-437A-A2C4-5E8E31EC1398}" type="parTrans" cxnId="{CB052608-A289-486E-A173-494D665A85C3}">
      <dgm:prSet/>
      <dgm:spPr/>
      <dgm:t>
        <a:bodyPr/>
        <a:lstStyle/>
        <a:p>
          <a:endParaRPr lang="ru-RU"/>
        </a:p>
      </dgm:t>
    </dgm:pt>
    <dgm:pt modelId="{D60FA67A-0769-4D1D-953A-4A159A1EA544}" type="sibTrans" cxnId="{CB052608-A289-486E-A173-494D665A85C3}">
      <dgm:prSet/>
      <dgm:spPr/>
      <dgm:t>
        <a:bodyPr/>
        <a:lstStyle/>
        <a:p>
          <a:endParaRPr lang="ru-RU"/>
        </a:p>
      </dgm:t>
    </dgm:pt>
    <dgm:pt modelId="{3E261971-1966-4B92-BBA2-45DCD1753838}" type="asst">
      <dgm:prSet phldrT="[Текст]" phldr="1"/>
      <dgm:spPr/>
      <dgm:t>
        <a:bodyPr/>
        <a:lstStyle/>
        <a:p>
          <a:endParaRPr lang="ru-RU"/>
        </a:p>
      </dgm:t>
    </dgm:pt>
    <dgm:pt modelId="{335ECD29-D818-4142-9B87-911A85528E77}" type="parTrans" cxnId="{8FBDA471-8FEE-498D-829F-9CB6F3942AA3}">
      <dgm:prSet/>
      <dgm:spPr/>
      <dgm:t>
        <a:bodyPr/>
        <a:lstStyle/>
        <a:p>
          <a:endParaRPr lang="ru-RU"/>
        </a:p>
      </dgm:t>
    </dgm:pt>
    <dgm:pt modelId="{713669CC-8B2C-45DF-A362-A9B382E401C3}" type="sibTrans" cxnId="{8FBDA471-8FEE-498D-829F-9CB6F3942AA3}">
      <dgm:prSet/>
      <dgm:spPr/>
      <dgm:t>
        <a:bodyPr/>
        <a:lstStyle/>
        <a:p>
          <a:endParaRPr lang="ru-RU"/>
        </a:p>
      </dgm:t>
    </dgm:pt>
    <dgm:pt modelId="{DB58BE57-5B42-4029-8E6E-2320395CF938}">
      <dgm:prSet phldrT="[Текст]" phldr="1"/>
      <dgm:spPr/>
      <dgm:t>
        <a:bodyPr/>
        <a:lstStyle/>
        <a:p>
          <a:endParaRPr lang="ru-RU"/>
        </a:p>
      </dgm:t>
    </dgm:pt>
    <dgm:pt modelId="{EB5F589C-4CA9-430F-9E54-DCF44F165CEB}" type="parTrans" cxnId="{B6519EA2-A27F-45F6-BD08-3A0D54927CF6}">
      <dgm:prSet/>
      <dgm:spPr/>
      <dgm:t>
        <a:bodyPr/>
        <a:lstStyle/>
        <a:p>
          <a:endParaRPr lang="ru-RU"/>
        </a:p>
      </dgm:t>
    </dgm:pt>
    <dgm:pt modelId="{87904F28-3DAA-4426-88E6-D3ECBBA2E2D3}" type="sibTrans" cxnId="{B6519EA2-A27F-45F6-BD08-3A0D54927CF6}">
      <dgm:prSet/>
      <dgm:spPr/>
      <dgm:t>
        <a:bodyPr/>
        <a:lstStyle/>
        <a:p>
          <a:endParaRPr lang="ru-RU"/>
        </a:p>
      </dgm:t>
    </dgm:pt>
    <dgm:pt modelId="{F1EE5B6D-82A2-4EB4-8EFB-D65C951C2FA3}">
      <dgm:prSet phldrT="[Текст]" phldr="1"/>
      <dgm:spPr/>
      <dgm:t>
        <a:bodyPr/>
        <a:lstStyle/>
        <a:p>
          <a:endParaRPr lang="ru-RU"/>
        </a:p>
      </dgm:t>
    </dgm:pt>
    <dgm:pt modelId="{23C6A300-48E2-4F4E-A5BA-1D853CAEE12A}" type="parTrans" cxnId="{B2E9DCBD-584E-4AC9-9D79-0F28EA1F5C92}">
      <dgm:prSet/>
      <dgm:spPr/>
      <dgm:t>
        <a:bodyPr/>
        <a:lstStyle/>
        <a:p>
          <a:endParaRPr lang="ru-RU"/>
        </a:p>
      </dgm:t>
    </dgm:pt>
    <dgm:pt modelId="{8A6E850A-3352-458E-AC4F-B3E71B012C40}" type="sibTrans" cxnId="{B2E9DCBD-584E-4AC9-9D79-0F28EA1F5C92}">
      <dgm:prSet/>
      <dgm:spPr/>
      <dgm:t>
        <a:bodyPr/>
        <a:lstStyle/>
        <a:p>
          <a:endParaRPr lang="ru-RU"/>
        </a:p>
      </dgm:t>
    </dgm:pt>
    <dgm:pt modelId="{CD97D264-03AB-442D-8B62-45932173B750}">
      <dgm:prSet phldrT="[Текст]" phldr="1"/>
      <dgm:spPr/>
      <dgm:t>
        <a:bodyPr/>
        <a:lstStyle/>
        <a:p>
          <a:endParaRPr lang="ru-RU"/>
        </a:p>
      </dgm:t>
    </dgm:pt>
    <dgm:pt modelId="{CB0C9F7A-29D5-4A24-9818-F7BD175E5AA6}" type="parTrans" cxnId="{0879B121-FFA2-4C17-AFF8-CAF1EE881834}">
      <dgm:prSet/>
      <dgm:spPr/>
      <dgm:t>
        <a:bodyPr/>
        <a:lstStyle/>
        <a:p>
          <a:endParaRPr lang="ru-RU"/>
        </a:p>
      </dgm:t>
    </dgm:pt>
    <dgm:pt modelId="{A51EF550-A030-40A8-97A9-E91649928672}" type="sibTrans" cxnId="{0879B121-FFA2-4C17-AFF8-CAF1EE881834}">
      <dgm:prSet/>
      <dgm:spPr/>
      <dgm:t>
        <a:bodyPr/>
        <a:lstStyle/>
        <a:p>
          <a:endParaRPr lang="ru-RU"/>
        </a:p>
      </dgm:t>
    </dgm:pt>
    <dgm:pt modelId="{B65A7CC0-ADA0-480D-8040-C6FB6939E897}" type="pres">
      <dgm:prSet presAssocID="{3B8F18E9-206E-46F4-94C1-1BAEDD93A6E9}" presName="hierChild1" presStyleCnt="0">
        <dgm:presLayoutVars>
          <dgm:orgChart val="1"/>
          <dgm:chPref val="1"/>
          <dgm:dir/>
          <dgm:animOne val="branch"/>
          <dgm:animLvl val="lvl"/>
          <dgm:resizeHandles/>
        </dgm:presLayoutVars>
      </dgm:prSet>
      <dgm:spPr/>
    </dgm:pt>
    <dgm:pt modelId="{72117DB3-19A3-4487-B00C-BC9F59F6F7FE}" type="pres">
      <dgm:prSet presAssocID="{61AEC179-1A9A-45CA-A70B-5F4C4CA311BE}" presName="hierRoot1" presStyleCnt="0">
        <dgm:presLayoutVars>
          <dgm:hierBranch val="init"/>
        </dgm:presLayoutVars>
      </dgm:prSet>
      <dgm:spPr/>
    </dgm:pt>
    <dgm:pt modelId="{36511464-06F5-4D4F-9671-2401B41A004F}" type="pres">
      <dgm:prSet presAssocID="{61AEC179-1A9A-45CA-A70B-5F4C4CA311BE}" presName="rootComposite1" presStyleCnt="0"/>
      <dgm:spPr/>
    </dgm:pt>
    <dgm:pt modelId="{91CC51C5-F215-4DC0-A9EE-7722182A47AB}" type="pres">
      <dgm:prSet presAssocID="{61AEC179-1A9A-45CA-A70B-5F4C4CA311BE}" presName="rootText1" presStyleLbl="node0" presStyleIdx="0" presStyleCnt="1">
        <dgm:presLayoutVars>
          <dgm:chPref val="3"/>
        </dgm:presLayoutVars>
      </dgm:prSet>
      <dgm:spPr/>
    </dgm:pt>
    <dgm:pt modelId="{99CC57CC-2320-4747-A5D2-A6153DB15CBB}" type="pres">
      <dgm:prSet presAssocID="{61AEC179-1A9A-45CA-A70B-5F4C4CA311BE}" presName="rootConnector1" presStyleLbl="node1" presStyleIdx="0" presStyleCnt="0"/>
      <dgm:spPr/>
    </dgm:pt>
    <dgm:pt modelId="{7E040B8B-EBCC-4479-BDD8-5227DF3E0D9D}" type="pres">
      <dgm:prSet presAssocID="{61AEC179-1A9A-45CA-A70B-5F4C4CA311BE}" presName="hierChild2" presStyleCnt="0"/>
      <dgm:spPr/>
    </dgm:pt>
    <dgm:pt modelId="{ED00A0D4-E9B6-4281-9CF7-44AEC3D764AE}" type="pres">
      <dgm:prSet presAssocID="{EB5F589C-4CA9-430F-9E54-DCF44F165CEB}" presName="Name37" presStyleLbl="parChTrans1D2" presStyleIdx="0" presStyleCnt="4"/>
      <dgm:spPr/>
    </dgm:pt>
    <dgm:pt modelId="{656FD1CA-06C9-48D8-8EDA-A23A2052800B}" type="pres">
      <dgm:prSet presAssocID="{DB58BE57-5B42-4029-8E6E-2320395CF938}" presName="hierRoot2" presStyleCnt="0">
        <dgm:presLayoutVars>
          <dgm:hierBranch val="init"/>
        </dgm:presLayoutVars>
      </dgm:prSet>
      <dgm:spPr/>
    </dgm:pt>
    <dgm:pt modelId="{1905DEA6-18BB-40EF-9368-B9DEB8DD0B32}" type="pres">
      <dgm:prSet presAssocID="{DB58BE57-5B42-4029-8E6E-2320395CF938}" presName="rootComposite" presStyleCnt="0"/>
      <dgm:spPr/>
    </dgm:pt>
    <dgm:pt modelId="{91F317E5-D944-4C80-B43A-DA7077EE85F7}" type="pres">
      <dgm:prSet presAssocID="{DB58BE57-5B42-4029-8E6E-2320395CF938}" presName="rootText" presStyleLbl="node2" presStyleIdx="0" presStyleCnt="3">
        <dgm:presLayoutVars>
          <dgm:chPref val="3"/>
        </dgm:presLayoutVars>
      </dgm:prSet>
      <dgm:spPr/>
    </dgm:pt>
    <dgm:pt modelId="{C18561BA-AD07-48FE-8B0D-C236A2950991}" type="pres">
      <dgm:prSet presAssocID="{DB58BE57-5B42-4029-8E6E-2320395CF938}" presName="rootConnector" presStyleLbl="node2" presStyleIdx="0" presStyleCnt="3"/>
      <dgm:spPr/>
    </dgm:pt>
    <dgm:pt modelId="{B83CD891-397D-422D-A11F-25B5E18A0BB5}" type="pres">
      <dgm:prSet presAssocID="{DB58BE57-5B42-4029-8E6E-2320395CF938}" presName="hierChild4" presStyleCnt="0"/>
      <dgm:spPr/>
    </dgm:pt>
    <dgm:pt modelId="{09C53840-91F9-4D5A-A44E-ACC178BF47F9}" type="pres">
      <dgm:prSet presAssocID="{DB58BE57-5B42-4029-8E6E-2320395CF938}" presName="hierChild5" presStyleCnt="0"/>
      <dgm:spPr/>
    </dgm:pt>
    <dgm:pt modelId="{27B6AE93-BB6F-47B4-9B52-90594BBAD17D}" type="pres">
      <dgm:prSet presAssocID="{23C6A300-48E2-4F4E-A5BA-1D853CAEE12A}" presName="Name37" presStyleLbl="parChTrans1D2" presStyleIdx="1" presStyleCnt="4"/>
      <dgm:spPr/>
    </dgm:pt>
    <dgm:pt modelId="{10DAA69A-DBF4-4F30-A33D-6165734808BF}" type="pres">
      <dgm:prSet presAssocID="{F1EE5B6D-82A2-4EB4-8EFB-D65C951C2FA3}" presName="hierRoot2" presStyleCnt="0">
        <dgm:presLayoutVars>
          <dgm:hierBranch val="init"/>
        </dgm:presLayoutVars>
      </dgm:prSet>
      <dgm:spPr/>
    </dgm:pt>
    <dgm:pt modelId="{047B419A-A071-4ACF-BE4F-B029FD3C211E}" type="pres">
      <dgm:prSet presAssocID="{F1EE5B6D-82A2-4EB4-8EFB-D65C951C2FA3}" presName="rootComposite" presStyleCnt="0"/>
      <dgm:spPr/>
    </dgm:pt>
    <dgm:pt modelId="{508D8069-F593-4820-9EBE-BEF1AAFFCAD5}" type="pres">
      <dgm:prSet presAssocID="{F1EE5B6D-82A2-4EB4-8EFB-D65C951C2FA3}" presName="rootText" presStyleLbl="node2" presStyleIdx="1" presStyleCnt="3">
        <dgm:presLayoutVars>
          <dgm:chPref val="3"/>
        </dgm:presLayoutVars>
      </dgm:prSet>
      <dgm:spPr/>
    </dgm:pt>
    <dgm:pt modelId="{CD55B600-BE15-4E0F-AC1A-211850D8D7E0}" type="pres">
      <dgm:prSet presAssocID="{F1EE5B6D-82A2-4EB4-8EFB-D65C951C2FA3}" presName="rootConnector" presStyleLbl="node2" presStyleIdx="1" presStyleCnt="3"/>
      <dgm:spPr/>
    </dgm:pt>
    <dgm:pt modelId="{A5BAF1DD-101C-4C03-B125-F2E02688544A}" type="pres">
      <dgm:prSet presAssocID="{F1EE5B6D-82A2-4EB4-8EFB-D65C951C2FA3}" presName="hierChild4" presStyleCnt="0"/>
      <dgm:spPr/>
    </dgm:pt>
    <dgm:pt modelId="{1883B9CB-B2CF-4F51-B37E-006534B786A8}" type="pres">
      <dgm:prSet presAssocID="{F1EE5B6D-82A2-4EB4-8EFB-D65C951C2FA3}" presName="hierChild5" presStyleCnt="0"/>
      <dgm:spPr/>
    </dgm:pt>
    <dgm:pt modelId="{51A52D52-3777-4584-968F-32B8967A085D}" type="pres">
      <dgm:prSet presAssocID="{CB0C9F7A-29D5-4A24-9818-F7BD175E5AA6}" presName="Name37" presStyleLbl="parChTrans1D2" presStyleIdx="2" presStyleCnt="4"/>
      <dgm:spPr/>
    </dgm:pt>
    <dgm:pt modelId="{A7FB4C90-D3D9-4108-98DF-B22DF565C60E}" type="pres">
      <dgm:prSet presAssocID="{CD97D264-03AB-442D-8B62-45932173B750}" presName="hierRoot2" presStyleCnt="0">
        <dgm:presLayoutVars>
          <dgm:hierBranch val="init"/>
        </dgm:presLayoutVars>
      </dgm:prSet>
      <dgm:spPr/>
    </dgm:pt>
    <dgm:pt modelId="{C16FB788-0A77-4116-A38E-B5F1AEB715A0}" type="pres">
      <dgm:prSet presAssocID="{CD97D264-03AB-442D-8B62-45932173B750}" presName="rootComposite" presStyleCnt="0"/>
      <dgm:spPr/>
    </dgm:pt>
    <dgm:pt modelId="{410026AD-A78B-4658-A36D-D09C82018BE2}" type="pres">
      <dgm:prSet presAssocID="{CD97D264-03AB-442D-8B62-45932173B750}" presName="rootText" presStyleLbl="node2" presStyleIdx="2" presStyleCnt="3">
        <dgm:presLayoutVars>
          <dgm:chPref val="3"/>
        </dgm:presLayoutVars>
      </dgm:prSet>
      <dgm:spPr/>
    </dgm:pt>
    <dgm:pt modelId="{1FDF7742-8530-4EB6-A949-7340166D23CA}" type="pres">
      <dgm:prSet presAssocID="{CD97D264-03AB-442D-8B62-45932173B750}" presName="rootConnector" presStyleLbl="node2" presStyleIdx="2" presStyleCnt="3"/>
      <dgm:spPr/>
    </dgm:pt>
    <dgm:pt modelId="{DBBC72E7-6D6D-4857-837E-60D2ED1332B2}" type="pres">
      <dgm:prSet presAssocID="{CD97D264-03AB-442D-8B62-45932173B750}" presName="hierChild4" presStyleCnt="0"/>
      <dgm:spPr/>
    </dgm:pt>
    <dgm:pt modelId="{BBCBC7F1-76D5-41A3-B427-3C8A79EB5C1C}" type="pres">
      <dgm:prSet presAssocID="{CD97D264-03AB-442D-8B62-45932173B750}" presName="hierChild5" presStyleCnt="0"/>
      <dgm:spPr/>
    </dgm:pt>
    <dgm:pt modelId="{E49DF4BF-B160-4C1C-8FD9-F2CA9F1DDFBF}" type="pres">
      <dgm:prSet presAssocID="{61AEC179-1A9A-45CA-A70B-5F4C4CA311BE}" presName="hierChild3" presStyleCnt="0"/>
      <dgm:spPr/>
    </dgm:pt>
    <dgm:pt modelId="{D317253C-2AA2-45DE-96A4-7D409EBDD003}" type="pres">
      <dgm:prSet presAssocID="{335ECD29-D818-4142-9B87-911A85528E77}" presName="Name111" presStyleLbl="parChTrans1D2" presStyleIdx="3" presStyleCnt="4"/>
      <dgm:spPr/>
    </dgm:pt>
    <dgm:pt modelId="{EFBD2D8C-7B79-4078-81C7-6C6A81671BD0}" type="pres">
      <dgm:prSet presAssocID="{3E261971-1966-4B92-BBA2-45DCD1753838}" presName="hierRoot3" presStyleCnt="0">
        <dgm:presLayoutVars>
          <dgm:hierBranch val="init"/>
        </dgm:presLayoutVars>
      </dgm:prSet>
      <dgm:spPr/>
    </dgm:pt>
    <dgm:pt modelId="{CDC57E57-F269-41CB-8539-BC5ACB1E5418}" type="pres">
      <dgm:prSet presAssocID="{3E261971-1966-4B92-BBA2-45DCD1753838}" presName="rootComposite3" presStyleCnt="0"/>
      <dgm:spPr/>
    </dgm:pt>
    <dgm:pt modelId="{E128B1B6-2A5E-4474-89B1-4757A8BA262F}" type="pres">
      <dgm:prSet presAssocID="{3E261971-1966-4B92-BBA2-45DCD1753838}" presName="rootText3" presStyleLbl="asst1" presStyleIdx="0" presStyleCnt="1">
        <dgm:presLayoutVars>
          <dgm:chPref val="3"/>
        </dgm:presLayoutVars>
      </dgm:prSet>
      <dgm:spPr/>
    </dgm:pt>
    <dgm:pt modelId="{3F8491AD-F2E5-40F0-BBEA-5E2F90BDA39D}" type="pres">
      <dgm:prSet presAssocID="{3E261971-1966-4B92-BBA2-45DCD1753838}" presName="rootConnector3" presStyleLbl="asst1" presStyleIdx="0" presStyleCnt="1"/>
      <dgm:spPr/>
    </dgm:pt>
    <dgm:pt modelId="{AC5BA7DF-C3E8-4A6A-A95D-7EEEF1CFDCD8}" type="pres">
      <dgm:prSet presAssocID="{3E261971-1966-4B92-BBA2-45DCD1753838}" presName="hierChild6" presStyleCnt="0"/>
      <dgm:spPr/>
    </dgm:pt>
    <dgm:pt modelId="{3C55EE24-8A3F-40BA-93D2-473FACE022EB}" type="pres">
      <dgm:prSet presAssocID="{3E261971-1966-4B92-BBA2-45DCD1753838}" presName="hierChild7" presStyleCnt="0"/>
      <dgm:spPr/>
    </dgm:pt>
  </dgm:ptLst>
  <dgm:cxnLst>
    <dgm:cxn modelId="{CB052608-A289-486E-A173-494D665A85C3}" srcId="{3B8F18E9-206E-46F4-94C1-1BAEDD93A6E9}" destId="{61AEC179-1A9A-45CA-A70B-5F4C4CA311BE}" srcOrd="0" destOrd="0" parTransId="{4985C919-3DD8-437A-A2C4-5E8E31EC1398}" sibTransId="{D60FA67A-0769-4D1D-953A-4A159A1EA544}"/>
    <dgm:cxn modelId="{33468F0E-3020-4912-B8E2-930875D7202F}" type="presOf" srcId="{DB58BE57-5B42-4029-8E6E-2320395CF938}" destId="{91F317E5-D944-4C80-B43A-DA7077EE85F7}" srcOrd="0" destOrd="0" presId="urn:microsoft.com/office/officeart/2005/8/layout/orgChart1"/>
    <dgm:cxn modelId="{A3791920-881E-4771-8D55-38E4466A1335}" type="presOf" srcId="{F1EE5B6D-82A2-4EB4-8EFB-D65C951C2FA3}" destId="{508D8069-F593-4820-9EBE-BEF1AAFFCAD5}" srcOrd="0" destOrd="0" presId="urn:microsoft.com/office/officeart/2005/8/layout/orgChart1"/>
    <dgm:cxn modelId="{FA630F21-0BF9-4DD1-8A09-32AEB31B51C0}" type="presOf" srcId="{61AEC179-1A9A-45CA-A70B-5F4C4CA311BE}" destId="{99CC57CC-2320-4747-A5D2-A6153DB15CBB}" srcOrd="1" destOrd="0" presId="urn:microsoft.com/office/officeart/2005/8/layout/orgChart1"/>
    <dgm:cxn modelId="{D36F9921-2D41-4D27-8E26-5B8AB219589D}" type="presOf" srcId="{335ECD29-D818-4142-9B87-911A85528E77}" destId="{D317253C-2AA2-45DE-96A4-7D409EBDD003}" srcOrd="0" destOrd="0" presId="urn:microsoft.com/office/officeart/2005/8/layout/orgChart1"/>
    <dgm:cxn modelId="{0879B121-FFA2-4C17-AFF8-CAF1EE881834}" srcId="{61AEC179-1A9A-45CA-A70B-5F4C4CA311BE}" destId="{CD97D264-03AB-442D-8B62-45932173B750}" srcOrd="3" destOrd="0" parTransId="{CB0C9F7A-29D5-4A24-9818-F7BD175E5AA6}" sibTransId="{A51EF550-A030-40A8-97A9-E91649928672}"/>
    <dgm:cxn modelId="{A87F9F32-62A6-4C19-B758-173372C36142}" type="presOf" srcId="{3B8F18E9-206E-46F4-94C1-1BAEDD93A6E9}" destId="{B65A7CC0-ADA0-480D-8040-C6FB6939E897}" srcOrd="0" destOrd="0" presId="urn:microsoft.com/office/officeart/2005/8/layout/orgChart1"/>
    <dgm:cxn modelId="{7BC70036-F170-45AC-85B2-3C74D44D186B}" type="presOf" srcId="{DB58BE57-5B42-4029-8E6E-2320395CF938}" destId="{C18561BA-AD07-48FE-8B0D-C236A2950991}" srcOrd="1" destOrd="0" presId="urn:microsoft.com/office/officeart/2005/8/layout/orgChart1"/>
    <dgm:cxn modelId="{6B4C7361-02C7-4C14-9732-8F776D13E390}" type="presOf" srcId="{CD97D264-03AB-442D-8B62-45932173B750}" destId="{410026AD-A78B-4658-A36D-D09C82018BE2}" srcOrd="0" destOrd="0" presId="urn:microsoft.com/office/officeart/2005/8/layout/orgChart1"/>
    <dgm:cxn modelId="{94C1D046-B41D-4B40-B623-5BE46E6A9FFF}" type="presOf" srcId="{CB0C9F7A-29D5-4A24-9818-F7BD175E5AA6}" destId="{51A52D52-3777-4584-968F-32B8967A085D}" srcOrd="0" destOrd="0" presId="urn:microsoft.com/office/officeart/2005/8/layout/orgChart1"/>
    <dgm:cxn modelId="{D8DBE24F-91E3-4F6E-83A1-91BD3702949D}" type="presOf" srcId="{61AEC179-1A9A-45CA-A70B-5F4C4CA311BE}" destId="{91CC51C5-F215-4DC0-A9EE-7722182A47AB}" srcOrd="0" destOrd="0" presId="urn:microsoft.com/office/officeart/2005/8/layout/orgChart1"/>
    <dgm:cxn modelId="{8FBDA471-8FEE-498D-829F-9CB6F3942AA3}" srcId="{61AEC179-1A9A-45CA-A70B-5F4C4CA311BE}" destId="{3E261971-1966-4B92-BBA2-45DCD1753838}" srcOrd="0" destOrd="0" parTransId="{335ECD29-D818-4142-9B87-911A85528E77}" sibTransId="{713669CC-8B2C-45DF-A362-A9B382E401C3}"/>
    <dgm:cxn modelId="{A5EE4A54-7C21-4702-B165-1EF01576E7E6}" type="presOf" srcId="{23C6A300-48E2-4F4E-A5BA-1D853CAEE12A}" destId="{27B6AE93-BB6F-47B4-9B52-90594BBAD17D}" srcOrd="0" destOrd="0" presId="urn:microsoft.com/office/officeart/2005/8/layout/orgChart1"/>
    <dgm:cxn modelId="{3237AB77-2B86-4EE4-889C-44355009337E}" type="presOf" srcId="{EB5F589C-4CA9-430F-9E54-DCF44F165CEB}" destId="{ED00A0D4-E9B6-4281-9CF7-44AEC3D764AE}" srcOrd="0" destOrd="0" presId="urn:microsoft.com/office/officeart/2005/8/layout/orgChart1"/>
    <dgm:cxn modelId="{6678BD84-59E7-4AA2-AA18-1B2ECD303B49}" type="presOf" srcId="{3E261971-1966-4B92-BBA2-45DCD1753838}" destId="{E128B1B6-2A5E-4474-89B1-4757A8BA262F}" srcOrd="0" destOrd="0" presId="urn:microsoft.com/office/officeart/2005/8/layout/orgChart1"/>
    <dgm:cxn modelId="{A51D9F8D-7340-4ED5-9C3A-346ABF63D36D}" type="presOf" srcId="{3E261971-1966-4B92-BBA2-45DCD1753838}" destId="{3F8491AD-F2E5-40F0-BBEA-5E2F90BDA39D}" srcOrd="1" destOrd="0" presId="urn:microsoft.com/office/officeart/2005/8/layout/orgChart1"/>
    <dgm:cxn modelId="{914E0594-B996-49C0-92BE-A13E5F79DF22}" type="presOf" srcId="{F1EE5B6D-82A2-4EB4-8EFB-D65C951C2FA3}" destId="{CD55B600-BE15-4E0F-AC1A-211850D8D7E0}" srcOrd="1" destOrd="0" presId="urn:microsoft.com/office/officeart/2005/8/layout/orgChart1"/>
    <dgm:cxn modelId="{B6519EA2-A27F-45F6-BD08-3A0D54927CF6}" srcId="{61AEC179-1A9A-45CA-A70B-5F4C4CA311BE}" destId="{DB58BE57-5B42-4029-8E6E-2320395CF938}" srcOrd="1" destOrd="0" parTransId="{EB5F589C-4CA9-430F-9E54-DCF44F165CEB}" sibTransId="{87904F28-3DAA-4426-88E6-D3ECBBA2E2D3}"/>
    <dgm:cxn modelId="{B2E9DCBD-584E-4AC9-9D79-0F28EA1F5C92}" srcId="{61AEC179-1A9A-45CA-A70B-5F4C4CA311BE}" destId="{F1EE5B6D-82A2-4EB4-8EFB-D65C951C2FA3}" srcOrd="2" destOrd="0" parTransId="{23C6A300-48E2-4F4E-A5BA-1D853CAEE12A}" sibTransId="{8A6E850A-3352-458E-AC4F-B3E71B012C40}"/>
    <dgm:cxn modelId="{E41F32C6-2509-42A6-9631-69BA92C08DC2}" type="presOf" srcId="{CD97D264-03AB-442D-8B62-45932173B750}" destId="{1FDF7742-8530-4EB6-A949-7340166D23CA}" srcOrd="1" destOrd="0" presId="urn:microsoft.com/office/officeart/2005/8/layout/orgChart1"/>
    <dgm:cxn modelId="{FAD52B71-DC9E-4CB1-83DA-D503ACBC7B1D}" type="presParOf" srcId="{B65A7CC0-ADA0-480D-8040-C6FB6939E897}" destId="{72117DB3-19A3-4487-B00C-BC9F59F6F7FE}" srcOrd="0" destOrd="0" presId="urn:microsoft.com/office/officeart/2005/8/layout/orgChart1"/>
    <dgm:cxn modelId="{DB83E5AB-66AB-4ACD-8240-58E16279B05F}" type="presParOf" srcId="{72117DB3-19A3-4487-B00C-BC9F59F6F7FE}" destId="{36511464-06F5-4D4F-9671-2401B41A004F}" srcOrd="0" destOrd="0" presId="urn:microsoft.com/office/officeart/2005/8/layout/orgChart1"/>
    <dgm:cxn modelId="{2719A43A-AB42-43AE-94AF-1C697457FEC3}" type="presParOf" srcId="{36511464-06F5-4D4F-9671-2401B41A004F}" destId="{91CC51C5-F215-4DC0-A9EE-7722182A47AB}" srcOrd="0" destOrd="0" presId="urn:microsoft.com/office/officeart/2005/8/layout/orgChart1"/>
    <dgm:cxn modelId="{9F36348D-5444-4416-9122-7278A8D85053}" type="presParOf" srcId="{36511464-06F5-4D4F-9671-2401B41A004F}" destId="{99CC57CC-2320-4747-A5D2-A6153DB15CBB}" srcOrd="1" destOrd="0" presId="urn:microsoft.com/office/officeart/2005/8/layout/orgChart1"/>
    <dgm:cxn modelId="{56428D49-320C-420C-B44A-F4103EEF16F6}" type="presParOf" srcId="{72117DB3-19A3-4487-B00C-BC9F59F6F7FE}" destId="{7E040B8B-EBCC-4479-BDD8-5227DF3E0D9D}" srcOrd="1" destOrd="0" presId="urn:microsoft.com/office/officeart/2005/8/layout/orgChart1"/>
    <dgm:cxn modelId="{BCEECEFC-6BAE-400E-8C4D-BB0A4B0BE383}" type="presParOf" srcId="{7E040B8B-EBCC-4479-BDD8-5227DF3E0D9D}" destId="{ED00A0D4-E9B6-4281-9CF7-44AEC3D764AE}" srcOrd="0" destOrd="0" presId="urn:microsoft.com/office/officeart/2005/8/layout/orgChart1"/>
    <dgm:cxn modelId="{06997528-2CA3-41F8-839A-D449A8E029AD}" type="presParOf" srcId="{7E040B8B-EBCC-4479-BDD8-5227DF3E0D9D}" destId="{656FD1CA-06C9-48D8-8EDA-A23A2052800B}" srcOrd="1" destOrd="0" presId="urn:microsoft.com/office/officeart/2005/8/layout/orgChart1"/>
    <dgm:cxn modelId="{7972E900-6004-4A92-93B5-83F81066BAC6}" type="presParOf" srcId="{656FD1CA-06C9-48D8-8EDA-A23A2052800B}" destId="{1905DEA6-18BB-40EF-9368-B9DEB8DD0B32}" srcOrd="0" destOrd="0" presId="urn:microsoft.com/office/officeart/2005/8/layout/orgChart1"/>
    <dgm:cxn modelId="{BF3D0A75-0021-454A-AF3F-93B4ACB2F0E5}" type="presParOf" srcId="{1905DEA6-18BB-40EF-9368-B9DEB8DD0B32}" destId="{91F317E5-D944-4C80-B43A-DA7077EE85F7}" srcOrd="0" destOrd="0" presId="urn:microsoft.com/office/officeart/2005/8/layout/orgChart1"/>
    <dgm:cxn modelId="{EE788BF0-2EAF-4660-8485-29A48356EC30}" type="presParOf" srcId="{1905DEA6-18BB-40EF-9368-B9DEB8DD0B32}" destId="{C18561BA-AD07-48FE-8B0D-C236A2950991}" srcOrd="1" destOrd="0" presId="urn:microsoft.com/office/officeart/2005/8/layout/orgChart1"/>
    <dgm:cxn modelId="{6D40F0D4-E5B0-4346-8728-A0B7150DE86D}" type="presParOf" srcId="{656FD1CA-06C9-48D8-8EDA-A23A2052800B}" destId="{B83CD891-397D-422D-A11F-25B5E18A0BB5}" srcOrd="1" destOrd="0" presId="urn:microsoft.com/office/officeart/2005/8/layout/orgChart1"/>
    <dgm:cxn modelId="{370BF51F-ED0C-4957-9F0E-8CBFBA158294}" type="presParOf" srcId="{656FD1CA-06C9-48D8-8EDA-A23A2052800B}" destId="{09C53840-91F9-4D5A-A44E-ACC178BF47F9}" srcOrd="2" destOrd="0" presId="urn:microsoft.com/office/officeart/2005/8/layout/orgChart1"/>
    <dgm:cxn modelId="{AC5AF044-F504-47F6-A7FB-955B00B924B4}" type="presParOf" srcId="{7E040B8B-EBCC-4479-BDD8-5227DF3E0D9D}" destId="{27B6AE93-BB6F-47B4-9B52-90594BBAD17D}" srcOrd="2" destOrd="0" presId="urn:microsoft.com/office/officeart/2005/8/layout/orgChart1"/>
    <dgm:cxn modelId="{977D8EF4-8649-4B43-A4BB-2C5097D72917}" type="presParOf" srcId="{7E040B8B-EBCC-4479-BDD8-5227DF3E0D9D}" destId="{10DAA69A-DBF4-4F30-A33D-6165734808BF}" srcOrd="3" destOrd="0" presId="urn:microsoft.com/office/officeart/2005/8/layout/orgChart1"/>
    <dgm:cxn modelId="{397E297D-6C43-4334-95D2-DAB317CC966A}" type="presParOf" srcId="{10DAA69A-DBF4-4F30-A33D-6165734808BF}" destId="{047B419A-A071-4ACF-BE4F-B029FD3C211E}" srcOrd="0" destOrd="0" presId="urn:microsoft.com/office/officeart/2005/8/layout/orgChart1"/>
    <dgm:cxn modelId="{61A3390E-7697-45F2-8C21-C1E4557498E7}" type="presParOf" srcId="{047B419A-A071-4ACF-BE4F-B029FD3C211E}" destId="{508D8069-F593-4820-9EBE-BEF1AAFFCAD5}" srcOrd="0" destOrd="0" presId="urn:microsoft.com/office/officeart/2005/8/layout/orgChart1"/>
    <dgm:cxn modelId="{1EF81BA8-C39E-4EF0-9277-9898A245280B}" type="presParOf" srcId="{047B419A-A071-4ACF-BE4F-B029FD3C211E}" destId="{CD55B600-BE15-4E0F-AC1A-211850D8D7E0}" srcOrd="1" destOrd="0" presId="urn:microsoft.com/office/officeart/2005/8/layout/orgChart1"/>
    <dgm:cxn modelId="{039217D5-6CE6-45D7-9A07-24F0D331D6EF}" type="presParOf" srcId="{10DAA69A-DBF4-4F30-A33D-6165734808BF}" destId="{A5BAF1DD-101C-4C03-B125-F2E02688544A}" srcOrd="1" destOrd="0" presId="urn:microsoft.com/office/officeart/2005/8/layout/orgChart1"/>
    <dgm:cxn modelId="{D92E01B4-31D0-4523-AED8-513306C3E5C1}" type="presParOf" srcId="{10DAA69A-DBF4-4F30-A33D-6165734808BF}" destId="{1883B9CB-B2CF-4F51-B37E-006534B786A8}" srcOrd="2" destOrd="0" presId="urn:microsoft.com/office/officeart/2005/8/layout/orgChart1"/>
    <dgm:cxn modelId="{857D2072-8156-4E9C-8B3F-3C4D9D3402A8}" type="presParOf" srcId="{7E040B8B-EBCC-4479-BDD8-5227DF3E0D9D}" destId="{51A52D52-3777-4584-968F-32B8967A085D}" srcOrd="4" destOrd="0" presId="urn:microsoft.com/office/officeart/2005/8/layout/orgChart1"/>
    <dgm:cxn modelId="{86760CB0-638E-44AD-BF8D-CD8B50C3C472}" type="presParOf" srcId="{7E040B8B-EBCC-4479-BDD8-5227DF3E0D9D}" destId="{A7FB4C90-D3D9-4108-98DF-B22DF565C60E}" srcOrd="5" destOrd="0" presId="urn:microsoft.com/office/officeart/2005/8/layout/orgChart1"/>
    <dgm:cxn modelId="{E9CBCC52-13DE-4618-8BFE-E83E58FB8C22}" type="presParOf" srcId="{A7FB4C90-D3D9-4108-98DF-B22DF565C60E}" destId="{C16FB788-0A77-4116-A38E-B5F1AEB715A0}" srcOrd="0" destOrd="0" presId="urn:microsoft.com/office/officeart/2005/8/layout/orgChart1"/>
    <dgm:cxn modelId="{D47703A7-D1A7-4D16-B7B0-DE3351DC4954}" type="presParOf" srcId="{C16FB788-0A77-4116-A38E-B5F1AEB715A0}" destId="{410026AD-A78B-4658-A36D-D09C82018BE2}" srcOrd="0" destOrd="0" presId="urn:microsoft.com/office/officeart/2005/8/layout/orgChart1"/>
    <dgm:cxn modelId="{3119EAB1-D68F-418D-B43D-B1CD86EA1837}" type="presParOf" srcId="{C16FB788-0A77-4116-A38E-B5F1AEB715A0}" destId="{1FDF7742-8530-4EB6-A949-7340166D23CA}" srcOrd="1" destOrd="0" presId="urn:microsoft.com/office/officeart/2005/8/layout/orgChart1"/>
    <dgm:cxn modelId="{2C5252AF-7A81-4497-9BFD-5C7AC07F9C35}" type="presParOf" srcId="{A7FB4C90-D3D9-4108-98DF-B22DF565C60E}" destId="{DBBC72E7-6D6D-4857-837E-60D2ED1332B2}" srcOrd="1" destOrd="0" presId="urn:microsoft.com/office/officeart/2005/8/layout/orgChart1"/>
    <dgm:cxn modelId="{FEF640A4-EE21-45BA-9076-A7F3F8252784}" type="presParOf" srcId="{A7FB4C90-D3D9-4108-98DF-B22DF565C60E}" destId="{BBCBC7F1-76D5-41A3-B427-3C8A79EB5C1C}" srcOrd="2" destOrd="0" presId="urn:microsoft.com/office/officeart/2005/8/layout/orgChart1"/>
    <dgm:cxn modelId="{D0420EB8-3E83-425A-B251-75561286122C}" type="presParOf" srcId="{72117DB3-19A3-4487-B00C-BC9F59F6F7FE}" destId="{E49DF4BF-B160-4C1C-8FD9-F2CA9F1DDFBF}" srcOrd="2" destOrd="0" presId="urn:microsoft.com/office/officeart/2005/8/layout/orgChart1"/>
    <dgm:cxn modelId="{2C8AA681-F9E1-47FB-BE95-18A5D91D5436}" type="presParOf" srcId="{E49DF4BF-B160-4C1C-8FD9-F2CA9F1DDFBF}" destId="{D317253C-2AA2-45DE-96A4-7D409EBDD003}" srcOrd="0" destOrd="0" presId="urn:microsoft.com/office/officeart/2005/8/layout/orgChart1"/>
    <dgm:cxn modelId="{E79E6979-5B89-4A49-BC66-8086BE9BBCFB}" type="presParOf" srcId="{E49DF4BF-B160-4C1C-8FD9-F2CA9F1DDFBF}" destId="{EFBD2D8C-7B79-4078-81C7-6C6A81671BD0}" srcOrd="1" destOrd="0" presId="urn:microsoft.com/office/officeart/2005/8/layout/orgChart1"/>
    <dgm:cxn modelId="{7CFB73AB-B8BB-4D60-AF9F-19A09DD7A92D}" type="presParOf" srcId="{EFBD2D8C-7B79-4078-81C7-6C6A81671BD0}" destId="{CDC57E57-F269-41CB-8539-BC5ACB1E5418}" srcOrd="0" destOrd="0" presId="urn:microsoft.com/office/officeart/2005/8/layout/orgChart1"/>
    <dgm:cxn modelId="{6008B742-BDF6-44F2-9644-709AF33746A2}" type="presParOf" srcId="{CDC57E57-F269-41CB-8539-BC5ACB1E5418}" destId="{E128B1B6-2A5E-4474-89B1-4757A8BA262F}" srcOrd="0" destOrd="0" presId="urn:microsoft.com/office/officeart/2005/8/layout/orgChart1"/>
    <dgm:cxn modelId="{5E8D0841-EF97-417C-A162-0F2354F2AC35}" type="presParOf" srcId="{CDC57E57-F269-41CB-8539-BC5ACB1E5418}" destId="{3F8491AD-F2E5-40F0-BBEA-5E2F90BDA39D}" srcOrd="1" destOrd="0" presId="urn:microsoft.com/office/officeart/2005/8/layout/orgChart1"/>
    <dgm:cxn modelId="{4C09E178-09BA-4287-AD7F-436A0B012675}" type="presParOf" srcId="{EFBD2D8C-7B79-4078-81C7-6C6A81671BD0}" destId="{AC5BA7DF-C3E8-4A6A-A95D-7EEEF1CFDCD8}" srcOrd="1" destOrd="0" presId="urn:microsoft.com/office/officeart/2005/8/layout/orgChart1"/>
    <dgm:cxn modelId="{2815A824-2891-4D48-9A0E-EEB2AA362F2A}" type="presParOf" srcId="{EFBD2D8C-7B79-4078-81C7-6C6A81671BD0}" destId="{3C55EE24-8A3F-40BA-93D2-473FACE022E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F87F62-70C6-496C-BE91-917FCF276512}" type="doc">
      <dgm:prSet loTypeId="urn:microsoft.com/office/officeart/2005/8/layout/orgChart1" loCatId="hierarchy" qsTypeId="urn:microsoft.com/office/officeart/2005/8/quickstyle/simple5" qsCatId="simple" csTypeId="urn:microsoft.com/office/officeart/2005/8/colors/accent2_2" csCatId="accent2" phldr="1"/>
      <dgm:spPr/>
      <dgm:t>
        <a:bodyPr/>
        <a:lstStyle/>
        <a:p>
          <a:endParaRPr lang="ru-RU"/>
        </a:p>
      </dgm:t>
    </dgm:pt>
    <dgm:pt modelId="{2F0F74DE-B5CF-4F9B-B84E-1765BA3F0E89}">
      <dgm:prSet phldrT="[Текст]"/>
      <dgm:spPr/>
      <dgm:t>
        <a:bodyPr/>
        <a:lstStyle/>
        <a:p>
          <a:r>
            <a:rPr lang="ru-RU" dirty="0"/>
            <a:t>Древние земноводные</a:t>
          </a:r>
        </a:p>
      </dgm:t>
    </dgm:pt>
    <dgm:pt modelId="{7F05948E-37D8-4A9A-9456-E62504FB2D9F}" type="parTrans" cxnId="{228C0C32-BADD-4A59-877C-351307DD4111}">
      <dgm:prSet/>
      <dgm:spPr/>
      <dgm:t>
        <a:bodyPr/>
        <a:lstStyle/>
        <a:p>
          <a:endParaRPr lang="ru-RU"/>
        </a:p>
      </dgm:t>
    </dgm:pt>
    <dgm:pt modelId="{7B6A5EA7-B893-41CE-A39E-A075FAE2850B}" type="sibTrans" cxnId="{228C0C32-BADD-4A59-877C-351307DD4111}">
      <dgm:prSet/>
      <dgm:spPr/>
      <dgm:t>
        <a:bodyPr/>
        <a:lstStyle/>
        <a:p>
          <a:endParaRPr lang="ru-RU"/>
        </a:p>
      </dgm:t>
    </dgm:pt>
    <dgm:pt modelId="{821060F8-5BD1-4FDD-9D23-BA465E99C37F}">
      <dgm:prSet phldrT="[Текст]"/>
      <dgm:spPr/>
      <dgm:t>
        <a:bodyPr/>
        <a:lstStyle/>
        <a:p>
          <a:r>
            <a:rPr lang="ru-RU" dirty="0"/>
            <a:t>Современные земноводные</a:t>
          </a:r>
        </a:p>
      </dgm:t>
    </dgm:pt>
    <dgm:pt modelId="{CBF8FB90-CF98-478E-94E2-8242A0F673BA}" type="parTrans" cxnId="{ED983574-591D-4407-8929-B39A1A3370FD}">
      <dgm:prSet/>
      <dgm:spPr/>
      <dgm:t>
        <a:bodyPr/>
        <a:lstStyle/>
        <a:p>
          <a:endParaRPr lang="ru-RU"/>
        </a:p>
      </dgm:t>
    </dgm:pt>
    <dgm:pt modelId="{1714174A-F9E9-4002-8C88-D15B56417B49}" type="sibTrans" cxnId="{ED983574-591D-4407-8929-B39A1A3370FD}">
      <dgm:prSet/>
      <dgm:spPr/>
      <dgm:t>
        <a:bodyPr/>
        <a:lstStyle/>
        <a:p>
          <a:endParaRPr lang="ru-RU"/>
        </a:p>
      </dgm:t>
    </dgm:pt>
    <dgm:pt modelId="{2041C32D-9D25-4CEE-A5C2-A0D20186C62F}">
      <dgm:prSet phldrT="[Текст]"/>
      <dgm:spPr/>
      <dgm:t>
        <a:bodyPr/>
        <a:lstStyle/>
        <a:p>
          <a:r>
            <a:rPr lang="ru-RU" dirty="0"/>
            <a:t>Древние пресмыкающиеся</a:t>
          </a:r>
        </a:p>
      </dgm:t>
    </dgm:pt>
    <dgm:pt modelId="{AFFF3CFD-2D35-4B60-A2A6-C085B25D965D}" type="parTrans" cxnId="{9EB69BF9-193D-412A-9292-685EBC8EC57A}">
      <dgm:prSet/>
      <dgm:spPr/>
      <dgm:t>
        <a:bodyPr/>
        <a:lstStyle/>
        <a:p>
          <a:endParaRPr lang="ru-RU"/>
        </a:p>
      </dgm:t>
    </dgm:pt>
    <dgm:pt modelId="{21C45D96-9E02-4D4A-904E-452783AA0C47}" type="sibTrans" cxnId="{9EB69BF9-193D-412A-9292-685EBC8EC57A}">
      <dgm:prSet/>
      <dgm:spPr/>
      <dgm:t>
        <a:bodyPr/>
        <a:lstStyle/>
        <a:p>
          <a:endParaRPr lang="ru-RU"/>
        </a:p>
      </dgm:t>
    </dgm:pt>
    <dgm:pt modelId="{9BFF3B06-D87D-4859-A311-4037D10CBCCF}">
      <dgm:prSet/>
      <dgm:spPr/>
      <dgm:t>
        <a:bodyPr/>
        <a:lstStyle/>
        <a:p>
          <a:r>
            <a:rPr lang="ru-RU" dirty="0"/>
            <a:t>Птицы</a:t>
          </a:r>
        </a:p>
      </dgm:t>
    </dgm:pt>
    <dgm:pt modelId="{B1FDC17C-1736-4836-A540-1B8FF98384BA}" type="parTrans" cxnId="{7010AC80-4B4B-448B-8678-9E31243A44B9}">
      <dgm:prSet/>
      <dgm:spPr/>
      <dgm:t>
        <a:bodyPr/>
        <a:lstStyle/>
        <a:p>
          <a:endParaRPr lang="ru-RU"/>
        </a:p>
      </dgm:t>
    </dgm:pt>
    <dgm:pt modelId="{31D2FA53-30E0-4153-82BA-CA015589DE0D}" type="sibTrans" cxnId="{7010AC80-4B4B-448B-8678-9E31243A44B9}">
      <dgm:prSet/>
      <dgm:spPr/>
      <dgm:t>
        <a:bodyPr/>
        <a:lstStyle/>
        <a:p>
          <a:endParaRPr lang="ru-RU"/>
        </a:p>
      </dgm:t>
    </dgm:pt>
    <dgm:pt modelId="{6CD31A4F-D082-43CF-BF8C-A2CB603274A4}">
      <dgm:prSet/>
      <dgm:spPr/>
      <dgm:t>
        <a:bodyPr/>
        <a:lstStyle/>
        <a:p>
          <a:r>
            <a:rPr lang="ru-RU" dirty="0"/>
            <a:t>Современные пресмыкающиеся</a:t>
          </a:r>
        </a:p>
      </dgm:t>
    </dgm:pt>
    <dgm:pt modelId="{70B00F16-957B-4346-ACBA-AA1A07ADBEDE}" type="parTrans" cxnId="{6A423807-24C5-4077-8B18-4B2FBCE79A02}">
      <dgm:prSet/>
      <dgm:spPr/>
      <dgm:t>
        <a:bodyPr/>
        <a:lstStyle/>
        <a:p>
          <a:endParaRPr lang="ru-RU"/>
        </a:p>
      </dgm:t>
    </dgm:pt>
    <dgm:pt modelId="{768A113D-DA27-4444-9C5A-89E368FA47A8}" type="sibTrans" cxnId="{6A423807-24C5-4077-8B18-4B2FBCE79A02}">
      <dgm:prSet/>
      <dgm:spPr/>
      <dgm:t>
        <a:bodyPr/>
        <a:lstStyle/>
        <a:p>
          <a:endParaRPr lang="ru-RU"/>
        </a:p>
      </dgm:t>
    </dgm:pt>
    <dgm:pt modelId="{92ACC963-9E27-451D-A3C8-22998CA4FA6A}">
      <dgm:prSet/>
      <dgm:spPr/>
      <dgm:t>
        <a:bodyPr/>
        <a:lstStyle/>
        <a:p>
          <a:r>
            <a:rPr lang="ru-RU" dirty="0"/>
            <a:t>Древние кистеперые рыбы</a:t>
          </a:r>
        </a:p>
      </dgm:t>
    </dgm:pt>
    <dgm:pt modelId="{7C65A3F8-A420-427B-AE73-5C73511ACB47}" type="parTrans" cxnId="{96B51A6C-9785-47F8-9D62-3AD1B8D063D5}">
      <dgm:prSet/>
      <dgm:spPr/>
      <dgm:t>
        <a:bodyPr/>
        <a:lstStyle/>
        <a:p>
          <a:endParaRPr lang="ru-RU"/>
        </a:p>
      </dgm:t>
    </dgm:pt>
    <dgm:pt modelId="{39A50CB2-7950-452C-8F2F-1EAC6793E467}" type="sibTrans" cxnId="{96B51A6C-9785-47F8-9D62-3AD1B8D063D5}">
      <dgm:prSet/>
      <dgm:spPr/>
      <dgm:t>
        <a:bodyPr/>
        <a:lstStyle/>
        <a:p>
          <a:endParaRPr lang="ru-RU"/>
        </a:p>
      </dgm:t>
    </dgm:pt>
    <dgm:pt modelId="{CA7F996C-3F0A-4027-9510-529F045D2788}" type="pres">
      <dgm:prSet presAssocID="{31F87F62-70C6-496C-BE91-917FCF276512}" presName="hierChild1" presStyleCnt="0">
        <dgm:presLayoutVars>
          <dgm:orgChart val="1"/>
          <dgm:chPref val="1"/>
          <dgm:dir/>
          <dgm:animOne val="branch"/>
          <dgm:animLvl val="lvl"/>
          <dgm:resizeHandles/>
        </dgm:presLayoutVars>
      </dgm:prSet>
      <dgm:spPr/>
    </dgm:pt>
    <dgm:pt modelId="{9ABE5139-C1FD-4570-89B4-C5B5A9852B6E}" type="pres">
      <dgm:prSet presAssocID="{92ACC963-9E27-451D-A3C8-22998CA4FA6A}" presName="hierRoot1" presStyleCnt="0">
        <dgm:presLayoutVars>
          <dgm:hierBranch val="init"/>
        </dgm:presLayoutVars>
      </dgm:prSet>
      <dgm:spPr/>
    </dgm:pt>
    <dgm:pt modelId="{51ACFA85-6465-40ED-AEC3-C1B0197CDC60}" type="pres">
      <dgm:prSet presAssocID="{92ACC963-9E27-451D-A3C8-22998CA4FA6A}" presName="rootComposite1" presStyleCnt="0"/>
      <dgm:spPr/>
    </dgm:pt>
    <dgm:pt modelId="{64B9A45C-0083-4E55-B6DC-3AEE70FCC1BA}" type="pres">
      <dgm:prSet presAssocID="{92ACC963-9E27-451D-A3C8-22998CA4FA6A}" presName="rootText1" presStyleLbl="node0" presStyleIdx="0" presStyleCnt="1">
        <dgm:presLayoutVars>
          <dgm:chPref val="3"/>
        </dgm:presLayoutVars>
      </dgm:prSet>
      <dgm:spPr/>
    </dgm:pt>
    <dgm:pt modelId="{7B3BA187-9A89-4C3E-AAA6-A45A62461287}" type="pres">
      <dgm:prSet presAssocID="{92ACC963-9E27-451D-A3C8-22998CA4FA6A}" presName="rootConnector1" presStyleLbl="node1" presStyleIdx="0" presStyleCnt="0"/>
      <dgm:spPr/>
    </dgm:pt>
    <dgm:pt modelId="{E4F3ECAD-7D55-4A6D-BC16-6B884D7CAC0D}" type="pres">
      <dgm:prSet presAssocID="{92ACC963-9E27-451D-A3C8-22998CA4FA6A}" presName="hierChild2" presStyleCnt="0"/>
      <dgm:spPr/>
    </dgm:pt>
    <dgm:pt modelId="{E0A42A34-9389-4C28-9A13-7C45B0BAAD3C}" type="pres">
      <dgm:prSet presAssocID="{7F05948E-37D8-4A9A-9456-E62504FB2D9F}" presName="Name37" presStyleLbl="parChTrans1D2" presStyleIdx="0" presStyleCnt="1"/>
      <dgm:spPr/>
    </dgm:pt>
    <dgm:pt modelId="{A1C00B62-23D4-4748-B286-96C185089C5B}" type="pres">
      <dgm:prSet presAssocID="{2F0F74DE-B5CF-4F9B-B84E-1765BA3F0E89}" presName="hierRoot2" presStyleCnt="0">
        <dgm:presLayoutVars>
          <dgm:hierBranch val="init"/>
        </dgm:presLayoutVars>
      </dgm:prSet>
      <dgm:spPr/>
    </dgm:pt>
    <dgm:pt modelId="{46F13616-10E3-4CAD-AA20-6B5CB691FEE7}" type="pres">
      <dgm:prSet presAssocID="{2F0F74DE-B5CF-4F9B-B84E-1765BA3F0E89}" presName="rootComposite" presStyleCnt="0"/>
      <dgm:spPr/>
    </dgm:pt>
    <dgm:pt modelId="{B025649D-AC5F-4288-820B-8297F1DCE9C8}" type="pres">
      <dgm:prSet presAssocID="{2F0F74DE-B5CF-4F9B-B84E-1765BA3F0E89}" presName="rootText" presStyleLbl="node2" presStyleIdx="0" presStyleCnt="1">
        <dgm:presLayoutVars>
          <dgm:chPref val="3"/>
        </dgm:presLayoutVars>
      </dgm:prSet>
      <dgm:spPr/>
    </dgm:pt>
    <dgm:pt modelId="{781E1B00-D08F-427E-A19C-2A6002FD2F4D}" type="pres">
      <dgm:prSet presAssocID="{2F0F74DE-B5CF-4F9B-B84E-1765BA3F0E89}" presName="rootConnector" presStyleLbl="node2" presStyleIdx="0" presStyleCnt="1"/>
      <dgm:spPr/>
    </dgm:pt>
    <dgm:pt modelId="{4B7DF1A0-3BFF-4CCE-BC0E-01FC6BFA063A}" type="pres">
      <dgm:prSet presAssocID="{2F0F74DE-B5CF-4F9B-B84E-1765BA3F0E89}" presName="hierChild4" presStyleCnt="0"/>
      <dgm:spPr/>
    </dgm:pt>
    <dgm:pt modelId="{11638D81-1660-4E16-B42C-77AA4C8EFF1A}" type="pres">
      <dgm:prSet presAssocID="{CBF8FB90-CF98-478E-94E2-8242A0F673BA}" presName="Name37" presStyleLbl="parChTrans1D3" presStyleIdx="0" presStyleCnt="2"/>
      <dgm:spPr/>
    </dgm:pt>
    <dgm:pt modelId="{D9008295-9CAA-4B95-BC3A-1AA0EAA60874}" type="pres">
      <dgm:prSet presAssocID="{821060F8-5BD1-4FDD-9D23-BA465E99C37F}" presName="hierRoot2" presStyleCnt="0">
        <dgm:presLayoutVars>
          <dgm:hierBranch val="init"/>
        </dgm:presLayoutVars>
      </dgm:prSet>
      <dgm:spPr/>
    </dgm:pt>
    <dgm:pt modelId="{2F4A3BFB-6CB1-4137-A661-0BB6E714B0B2}" type="pres">
      <dgm:prSet presAssocID="{821060F8-5BD1-4FDD-9D23-BA465E99C37F}" presName="rootComposite" presStyleCnt="0"/>
      <dgm:spPr/>
    </dgm:pt>
    <dgm:pt modelId="{E13B6B7B-EA49-43C3-ACFD-BB2FE0DB777A}" type="pres">
      <dgm:prSet presAssocID="{821060F8-5BD1-4FDD-9D23-BA465E99C37F}" presName="rootText" presStyleLbl="node3" presStyleIdx="0" presStyleCnt="2">
        <dgm:presLayoutVars>
          <dgm:chPref val="3"/>
        </dgm:presLayoutVars>
      </dgm:prSet>
      <dgm:spPr/>
    </dgm:pt>
    <dgm:pt modelId="{BA05FE66-9ED7-409D-A487-911661069B5D}" type="pres">
      <dgm:prSet presAssocID="{821060F8-5BD1-4FDD-9D23-BA465E99C37F}" presName="rootConnector" presStyleLbl="node3" presStyleIdx="0" presStyleCnt="2"/>
      <dgm:spPr/>
    </dgm:pt>
    <dgm:pt modelId="{9B5266B5-0D0D-4D52-9E43-4E76953775C8}" type="pres">
      <dgm:prSet presAssocID="{821060F8-5BD1-4FDD-9D23-BA465E99C37F}" presName="hierChild4" presStyleCnt="0"/>
      <dgm:spPr/>
    </dgm:pt>
    <dgm:pt modelId="{C2BE5838-79B9-4067-A09C-A3D1C2BC4C69}" type="pres">
      <dgm:prSet presAssocID="{821060F8-5BD1-4FDD-9D23-BA465E99C37F}" presName="hierChild5" presStyleCnt="0"/>
      <dgm:spPr/>
    </dgm:pt>
    <dgm:pt modelId="{EA680126-98E1-4B83-B0BD-E652E15368F8}" type="pres">
      <dgm:prSet presAssocID="{AFFF3CFD-2D35-4B60-A2A6-C085B25D965D}" presName="Name37" presStyleLbl="parChTrans1D3" presStyleIdx="1" presStyleCnt="2"/>
      <dgm:spPr/>
    </dgm:pt>
    <dgm:pt modelId="{84F88879-6B1E-449F-A00F-94727D59701B}" type="pres">
      <dgm:prSet presAssocID="{2041C32D-9D25-4CEE-A5C2-A0D20186C62F}" presName="hierRoot2" presStyleCnt="0">
        <dgm:presLayoutVars>
          <dgm:hierBranch val="init"/>
        </dgm:presLayoutVars>
      </dgm:prSet>
      <dgm:spPr/>
    </dgm:pt>
    <dgm:pt modelId="{BDBDE44D-B9B2-4418-8FC9-6B771772A457}" type="pres">
      <dgm:prSet presAssocID="{2041C32D-9D25-4CEE-A5C2-A0D20186C62F}" presName="rootComposite" presStyleCnt="0"/>
      <dgm:spPr/>
    </dgm:pt>
    <dgm:pt modelId="{5312C5E6-9B26-4331-BB4A-927E4C894C35}" type="pres">
      <dgm:prSet presAssocID="{2041C32D-9D25-4CEE-A5C2-A0D20186C62F}" presName="rootText" presStyleLbl="node3" presStyleIdx="1" presStyleCnt="2">
        <dgm:presLayoutVars>
          <dgm:chPref val="3"/>
        </dgm:presLayoutVars>
      </dgm:prSet>
      <dgm:spPr/>
    </dgm:pt>
    <dgm:pt modelId="{99E1FA0C-A820-40B4-9706-CA704CEADA71}" type="pres">
      <dgm:prSet presAssocID="{2041C32D-9D25-4CEE-A5C2-A0D20186C62F}" presName="rootConnector" presStyleLbl="node3" presStyleIdx="1" presStyleCnt="2"/>
      <dgm:spPr/>
    </dgm:pt>
    <dgm:pt modelId="{DC925C87-E6E1-400D-8C19-8EE34373A46A}" type="pres">
      <dgm:prSet presAssocID="{2041C32D-9D25-4CEE-A5C2-A0D20186C62F}" presName="hierChild4" presStyleCnt="0"/>
      <dgm:spPr/>
    </dgm:pt>
    <dgm:pt modelId="{A2BE4FDD-54E7-4E5B-B122-BF61A16AE534}" type="pres">
      <dgm:prSet presAssocID="{B1FDC17C-1736-4836-A540-1B8FF98384BA}" presName="Name37" presStyleLbl="parChTrans1D4" presStyleIdx="0" presStyleCnt="2"/>
      <dgm:spPr/>
    </dgm:pt>
    <dgm:pt modelId="{AA549EC9-8DB8-4C12-9AD6-B0A5E8A7E7DB}" type="pres">
      <dgm:prSet presAssocID="{9BFF3B06-D87D-4859-A311-4037D10CBCCF}" presName="hierRoot2" presStyleCnt="0">
        <dgm:presLayoutVars>
          <dgm:hierBranch val="init"/>
        </dgm:presLayoutVars>
      </dgm:prSet>
      <dgm:spPr/>
    </dgm:pt>
    <dgm:pt modelId="{ABEF3E93-BE02-4482-BF5D-C9F0321B2310}" type="pres">
      <dgm:prSet presAssocID="{9BFF3B06-D87D-4859-A311-4037D10CBCCF}" presName="rootComposite" presStyleCnt="0"/>
      <dgm:spPr/>
    </dgm:pt>
    <dgm:pt modelId="{1A67664F-63DC-4B8A-B868-95F0160BA6D6}" type="pres">
      <dgm:prSet presAssocID="{9BFF3B06-D87D-4859-A311-4037D10CBCCF}" presName="rootText" presStyleLbl="node4" presStyleIdx="0" presStyleCnt="2">
        <dgm:presLayoutVars>
          <dgm:chPref val="3"/>
        </dgm:presLayoutVars>
      </dgm:prSet>
      <dgm:spPr/>
    </dgm:pt>
    <dgm:pt modelId="{765C5E5C-97EA-45F9-9BC1-B448C3C37985}" type="pres">
      <dgm:prSet presAssocID="{9BFF3B06-D87D-4859-A311-4037D10CBCCF}" presName="rootConnector" presStyleLbl="node4" presStyleIdx="0" presStyleCnt="2"/>
      <dgm:spPr/>
    </dgm:pt>
    <dgm:pt modelId="{A457E704-B6B8-4315-B0D1-1ED21D85DD4F}" type="pres">
      <dgm:prSet presAssocID="{9BFF3B06-D87D-4859-A311-4037D10CBCCF}" presName="hierChild4" presStyleCnt="0"/>
      <dgm:spPr/>
    </dgm:pt>
    <dgm:pt modelId="{73098AF9-B61B-40F1-90B8-564537071D39}" type="pres">
      <dgm:prSet presAssocID="{9BFF3B06-D87D-4859-A311-4037D10CBCCF}" presName="hierChild5" presStyleCnt="0"/>
      <dgm:spPr/>
    </dgm:pt>
    <dgm:pt modelId="{F60771DD-DBB9-410C-906C-58228AD8AB08}" type="pres">
      <dgm:prSet presAssocID="{70B00F16-957B-4346-ACBA-AA1A07ADBEDE}" presName="Name37" presStyleLbl="parChTrans1D4" presStyleIdx="1" presStyleCnt="2"/>
      <dgm:spPr/>
    </dgm:pt>
    <dgm:pt modelId="{9CE513E7-0EE0-4DB1-BCD0-C6EBCAE4EFCD}" type="pres">
      <dgm:prSet presAssocID="{6CD31A4F-D082-43CF-BF8C-A2CB603274A4}" presName="hierRoot2" presStyleCnt="0">
        <dgm:presLayoutVars>
          <dgm:hierBranch val="init"/>
        </dgm:presLayoutVars>
      </dgm:prSet>
      <dgm:spPr/>
    </dgm:pt>
    <dgm:pt modelId="{CD616795-F14A-4DF9-84CB-99A44AA8BB01}" type="pres">
      <dgm:prSet presAssocID="{6CD31A4F-D082-43CF-BF8C-A2CB603274A4}" presName="rootComposite" presStyleCnt="0"/>
      <dgm:spPr/>
    </dgm:pt>
    <dgm:pt modelId="{5D91A552-8182-437A-8BE6-72A991C1FBD1}" type="pres">
      <dgm:prSet presAssocID="{6CD31A4F-D082-43CF-BF8C-A2CB603274A4}" presName="rootText" presStyleLbl="node4" presStyleIdx="1" presStyleCnt="2">
        <dgm:presLayoutVars>
          <dgm:chPref val="3"/>
        </dgm:presLayoutVars>
      </dgm:prSet>
      <dgm:spPr/>
    </dgm:pt>
    <dgm:pt modelId="{5F469A77-62E6-47B8-8F7D-449F9DCFDB6C}" type="pres">
      <dgm:prSet presAssocID="{6CD31A4F-D082-43CF-BF8C-A2CB603274A4}" presName="rootConnector" presStyleLbl="node4" presStyleIdx="1" presStyleCnt="2"/>
      <dgm:spPr/>
    </dgm:pt>
    <dgm:pt modelId="{E3A42E27-A7EF-4FB1-ABC8-A4A1864387F6}" type="pres">
      <dgm:prSet presAssocID="{6CD31A4F-D082-43CF-BF8C-A2CB603274A4}" presName="hierChild4" presStyleCnt="0"/>
      <dgm:spPr/>
    </dgm:pt>
    <dgm:pt modelId="{3703470E-F1D8-4A85-A64B-55A710ED6375}" type="pres">
      <dgm:prSet presAssocID="{6CD31A4F-D082-43CF-BF8C-A2CB603274A4}" presName="hierChild5" presStyleCnt="0"/>
      <dgm:spPr/>
    </dgm:pt>
    <dgm:pt modelId="{00E4E274-26CA-4049-A369-9FEEEF579792}" type="pres">
      <dgm:prSet presAssocID="{2041C32D-9D25-4CEE-A5C2-A0D20186C62F}" presName="hierChild5" presStyleCnt="0"/>
      <dgm:spPr/>
    </dgm:pt>
    <dgm:pt modelId="{D54B483D-F63F-4648-BD7E-8B4F3B577353}" type="pres">
      <dgm:prSet presAssocID="{2F0F74DE-B5CF-4F9B-B84E-1765BA3F0E89}" presName="hierChild5" presStyleCnt="0"/>
      <dgm:spPr/>
    </dgm:pt>
    <dgm:pt modelId="{D6DE342F-B5D2-443C-980F-51DD2541068D}" type="pres">
      <dgm:prSet presAssocID="{92ACC963-9E27-451D-A3C8-22998CA4FA6A}" presName="hierChild3" presStyleCnt="0"/>
      <dgm:spPr/>
    </dgm:pt>
  </dgm:ptLst>
  <dgm:cxnLst>
    <dgm:cxn modelId="{9295D803-A768-4EC9-800E-3D1CD9CBAAF3}" type="presOf" srcId="{2F0F74DE-B5CF-4F9B-B84E-1765BA3F0E89}" destId="{781E1B00-D08F-427E-A19C-2A6002FD2F4D}" srcOrd="1" destOrd="0" presId="urn:microsoft.com/office/officeart/2005/8/layout/orgChart1"/>
    <dgm:cxn modelId="{6A423807-24C5-4077-8B18-4B2FBCE79A02}" srcId="{2041C32D-9D25-4CEE-A5C2-A0D20186C62F}" destId="{6CD31A4F-D082-43CF-BF8C-A2CB603274A4}" srcOrd="1" destOrd="0" parTransId="{70B00F16-957B-4346-ACBA-AA1A07ADBEDE}" sibTransId="{768A113D-DA27-4444-9C5A-89E368FA47A8}"/>
    <dgm:cxn modelId="{3D91C414-5E1B-4552-BEC8-DBB9933EB95C}" type="presOf" srcId="{CBF8FB90-CF98-478E-94E2-8242A0F673BA}" destId="{11638D81-1660-4E16-B42C-77AA4C8EFF1A}" srcOrd="0" destOrd="0" presId="urn:microsoft.com/office/officeart/2005/8/layout/orgChart1"/>
    <dgm:cxn modelId="{D2BE6030-74CB-481E-9110-3E6270EAF04A}" type="presOf" srcId="{92ACC963-9E27-451D-A3C8-22998CA4FA6A}" destId="{7B3BA187-9A89-4C3E-AAA6-A45A62461287}" srcOrd="1" destOrd="0" presId="urn:microsoft.com/office/officeart/2005/8/layout/orgChart1"/>
    <dgm:cxn modelId="{228C0C32-BADD-4A59-877C-351307DD4111}" srcId="{92ACC963-9E27-451D-A3C8-22998CA4FA6A}" destId="{2F0F74DE-B5CF-4F9B-B84E-1765BA3F0E89}" srcOrd="0" destOrd="0" parTransId="{7F05948E-37D8-4A9A-9456-E62504FB2D9F}" sibTransId="{7B6A5EA7-B893-41CE-A39E-A075FAE2850B}"/>
    <dgm:cxn modelId="{3208493C-6479-421B-AC88-ED6411D9F102}" type="presOf" srcId="{B1FDC17C-1736-4836-A540-1B8FF98384BA}" destId="{A2BE4FDD-54E7-4E5B-B122-BF61A16AE534}" srcOrd="0" destOrd="0" presId="urn:microsoft.com/office/officeart/2005/8/layout/orgChart1"/>
    <dgm:cxn modelId="{2F0C925D-6C82-448E-9524-6863CFFF0C9C}" type="presOf" srcId="{9BFF3B06-D87D-4859-A311-4037D10CBCCF}" destId="{1A67664F-63DC-4B8A-B868-95F0160BA6D6}" srcOrd="0" destOrd="0" presId="urn:microsoft.com/office/officeart/2005/8/layout/orgChart1"/>
    <dgm:cxn modelId="{0C7F1245-FA87-4C7F-AF3E-0D1C2C3C6070}" type="presOf" srcId="{70B00F16-957B-4346-ACBA-AA1A07ADBEDE}" destId="{F60771DD-DBB9-410C-906C-58228AD8AB08}" srcOrd="0" destOrd="0" presId="urn:microsoft.com/office/officeart/2005/8/layout/orgChart1"/>
    <dgm:cxn modelId="{D1996E69-42E4-4ED5-B35C-E648C861F7F5}" type="presOf" srcId="{7F05948E-37D8-4A9A-9456-E62504FB2D9F}" destId="{E0A42A34-9389-4C28-9A13-7C45B0BAAD3C}" srcOrd="0" destOrd="0" presId="urn:microsoft.com/office/officeart/2005/8/layout/orgChart1"/>
    <dgm:cxn modelId="{3731A04A-4086-4521-AC43-FC50C6944E3B}" type="presOf" srcId="{821060F8-5BD1-4FDD-9D23-BA465E99C37F}" destId="{E13B6B7B-EA49-43C3-ACFD-BB2FE0DB777A}" srcOrd="0" destOrd="0" presId="urn:microsoft.com/office/officeart/2005/8/layout/orgChart1"/>
    <dgm:cxn modelId="{96B51A6C-9785-47F8-9D62-3AD1B8D063D5}" srcId="{31F87F62-70C6-496C-BE91-917FCF276512}" destId="{92ACC963-9E27-451D-A3C8-22998CA4FA6A}" srcOrd="0" destOrd="0" parTransId="{7C65A3F8-A420-427B-AE73-5C73511ACB47}" sibTransId="{39A50CB2-7950-452C-8F2F-1EAC6793E467}"/>
    <dgm:cxn modelId="{ED983574-591D-4407-8929-B39A1A3370FD}" srcId="{2F0F74DE-B5CF-4F9B-B84E-1765BA3F0E89}" destId="{821060F8-5BD1-4FDD-9D23-BA465E99C37F}" srcOrd="0" destOrd="0" parTransId="{CBF8FB90-CF98-478E-94E2-8242A0F673BA}" sibTransId="{1714174A-F9E9-4002-8C88-D15B56417B49}"/>
    <dgm:cxn modelId="{7010AC80-4B4B-448B-8678-9E31243A44B9}" srcId="{2041C32D-9D25-4CEE-A5C2-A0D20186C62F}" destId="{9BFF3B06-D87D-4859-A311-4037D10CBCCF}" srcOrd="0" destOrd="0" parTransId="{B1FDC17C-1736-4836-A540-1B8FF98384BA}" sibTransId="{31D2FA53-30E0-4153-82BA-CA015589DE0D}"/>
    <dgm:cxn modelId="{847F3E88-121F-4371-8100-19FCB1FA086E}" type="presOf" srcId="{31F87F62-70C6-496C-BE91-917FCF276512}" destId="{CA7F996C-3F0A-4027-9510-529F045D2788}" srcOrd="0" destOrd="0" presId="urn:microsoft.com/office/officeart/2005/8/layout/orgChart1"/>
    <dgm:cxn modelId="{6228C88F-871D-4487-A281-8366785BA99D}" type="presOf" srcId="{2041C32D-9D25-4CEE-A5C2-A0D20186C62F}" destId="{99E1FA0C-A820-40B4-9706-CA704CEADA71}" srcOrd="1" destOrd="0" presId="urn:microsoft.com/office/officeart/2005/8/layout/orgChart1"/>
    <dgm:cxn modelId="{7A7E939F-10EC-444D-98DD-A8BA6059109E}" type="presOf" srcId="{2041C32D-9D25-4CEE-A5C2-A0D20186C62F}" destId="{5312C5E6-9B26-4331-BB4A-927E4C894C35}" srcOrd="0" destOrd="0" presId="urn:microsoft.com/office/officeart/2005/8/layout/orgChart1"/>
    <dgm:cxn modelId="{840C8BAA-1960-4B1E-8C8F-539FE4C61DC3}" type="presOf" srcId="{2F0F74DE-B5CF-4F9B-B84E-1765BA3F0E89}" destId="{B025649D-AC5F-4288-820B-8297F1DCE9C8}" srcOrd="0" destOrd="0" presId="urn:microsoft.com/office/officeart/2005/8/layout/orgChart1"/>
    <dgm:cxn modelId="{B80E64AE-0641-4C0C-A96C-81010EBEA196}" type="presOf" srcId="{6CD31A4F-D082-43CF-BF8C-A2CB603274A4}" destId="{5D91A552-8182-437A-8BE6-72A991C1FBD1}" srcOrd="0" destOrd="0" presId="urn:microsoft.com/office/officeart/2005/8/layout/orgChart1"/>
    <dgm:cxn modelId="{15F52AD4-E8D9-4E87-B249-1B6098687457}" type="presOf" srcId="{9BFF3B06-D87D-4859-A311-4037D10CBCCF}" destId="{765C5E5C-97EA-45F9-9BC1-B448C3C37985}" srcOrd="1" destOrd="0" presId="urn:microsoft.com/office/officeart/2005/8/layout/orgChart1"/>
    <dgm:cxn modelId="{546401D7-0160-4944-9CA3-EBF590AC10F6}" type="presOf" srcId="{821060F8-5BD1-4FDD-9D23-BA465E99C37F}" destId="{BA05FE66-9ED7-409D-A487-911661069B5D}" srcOrd="1" destOrd="0" presId="urn:microsoft.com/office/officeart/2005/8/layout/orgChart1"/>
    <dgm:cxn modelId="{E74251D7-1623-464C-A6F6-26FD8D8F8946}" type="presOf" srcId="{AFFF3CFD-2D35-4B60-A2A6-C085B25D965D}" destId="{EA680126-98E1-4B83-B0BD-E652E15368F8}" srcOrd="0" destOrd="0" presId="urn:microsoft.com/office/officeart/2005/8/layout/orgChart1"/>
    <dgm:cxn modelId="{1686E6E4-8BAC-4134-94B5-3EAEEB63ECA8}" type="presOf" srcId="{92ACC963-9E27-451D-A3C8-22998CA4FA6A}" destId="{64B9A45C-0083-4E55-B6DC-3AEE70FCC1BA}" srcOrd="0" destOrd="0" presId="urn:microsoft.com/office/officeart/2005/8/layout/orgChart1"/>
    <dgm:cxn modelId="{FA1AE1EA-A6D8-4737-96E3-9BD0AB3AEC9C}" type="presOf" srcId="{6CD31A4F-D082-43CF-BF8C-A2CB603274A4}" destId="{5F469A77-62E6-47B8-8F7D-449F9DCFDB6C}" srcOrd="1" destOrd="0" presId="urn:microsoft.com/office/officeart/2005/8/layout/orgChart1"/>
    <dgm:cxn modelId="{9EB69BF9-193D-412A-9292-685EBC8EC57A}" srcId="{2F0F74DE-B5CF-4F9B-B84E-1765BA3F0E89}" destId="{2041C32D-9D25-4CEE-A5C2-A0D20186C62F}" srcOrd="1" destOrd="0" parTransId="{AFFF3CFD-2D35-4B60-A2A6-C085B25D965D}" sibTransId="{21C45D96-9E02-4D4A-904E-452783AA0C47}"/>
    <dgm:cxn modelId="{426C1462-1F42-4AE6-AD08-18EA759A30C0}" type="presParOf" srcId="{CA7F996C-3F0A-4027-9510-529F045D2788}" destId="{9ABE5139-C1FD-4570-89B4-C5B5A9852B6E}" srcOrd="0" destOrd="0" presId="urn:microsoft.com/office/officeart/2005/8/layout/orgChart1"/>
    <dgm:cxn modelId="{58048F97-FD81-4EBC-A3EE-88C35EA2C811}" type="presParOf" srcId="{9ABE5139-C1FD-4570-89B4-C5B5A9852B6E}" destId="{51ACFA85-6465-40ED-AEC3-C1B0197CDC60}" srcOrd="0" destOrd="0" presId="urn:microsoft.com/office/officeart/2005/8/layout/orgChart1"/>
    <dgm:cxn modelId="{4314A523-3E7E-4B7F-A227-D6A249D7B1F1}" type="presParOf" srcId="{51ACFA85-6465-40ED-AEC3-C1B0197CDC60}" destId="{64B9A45C-0083-4E55-B6DC-3AEE70FCC1BA}" srcOrd="0" destOrd="0" presId="urn:microsoft.com/office/officeart/2005/8/layout/orgChart1"/>
    <dgm:cxn modelId="{42128DB9-4FEC-4A0F-828B-2EF7BD025AF1}" type="presParOf" srcId="{51ACFA85-6465-40ED-AEC3-C1B0197CDC60}" destId="{7B3BA187-9A89-4C3E-AAA6-A45A62461287}" srcOrd="1" destOrd="0" presId="urn:microsoft.com/office/officeart/2005/8/layout/orgChart1"/>
    <dgm:cxn modelId="{8696AB6D-B7E1-45CC-B371-48DEF018CC8E}" type="presParOf" srcId="{9ABE5139-C1FD-4570-89B4-C5B5A9852B6E}" destId="{E4F3ECAD-7D55-4A6D-BC16-6B884D7CAC0D}" srcOrd="1" destOrd="0" presId="urn:microsoft.com/office/officeart/2005/8/layout/orgChart1"/>
    <dgm:cxn modelId="{A4BAA7C8-666C-4C46-9214-37C70389F9F1}" type="presParOf" srcId="{E4F3ECAD-7D55-4A6D-BC16-6B884D7CAC0D}" destId="{E0A42A34-9389-4C28-9A13-7C45B0BAAD3C}" srcOrd="0" destOrd="0" presId="urn:microsoft.com/office/officeart/2005/8/layout/orgChart1"/>
    <dgm:cxn modelId="{CEBCB2A5-2995-42E2-BB8B-883E75A8849A}" type="presParOf" srcId="{E4F3ECAD-7D55-4A6D-BC16-6B884D7CAC0D}" destId="{A1C00B62-23D4-4748-B286-96C185089C5B}" srcOrd="1" destOrd="0" presId="urn:microsoft.com/office/officeart/2005/8/layout/orgChart1"/>
    <dgm:cxn modelId="{571D788D-7677-4C2A-8E73-4E4DBE6DDD40}" type="presParOf" srcId="{A1C00B62-23D4-4748-B286-96C185089C5B}" destId="{46F13616-10E3-4CAD-AA20-6B5CB691FEE7}" srcOrd="0" destOrd="0" presId="urn:microsoft.com/office/officeart/2005/8/layout/orgChart1"/>
    <dgm:cxn modelId="{4A9FDE8A-49B9-4DB0-88A3-6EFB98ED696B}" type="presParOf" srcId="{46F13616-10E3-4CAD-AA20-6B5CB691FEE7}" destId="{B025649D-AC5F-4288-820B-8297F1DCE9C8}" srcOrd="0" destOrd="0" presId="urn:microsoft.com/office/officeart/2005/8/layout/orgChart1"/>
    <dgm:cxn modelId="{7A4E73FC-B56B-4EB5-9028-EFEFB8464986}" type="presParOf" srcId="{46F13616-10E3-4CAD-AA20-6B5CB691FEE7}" destId="{781E1B00-D08F-427E-A19C-2A6002FD2F4D}" srcOrd="1" destOrd="0" presId="urn:microsoft.com/office/officeart/2005/8/layout/orgChart1"/>
    <dgm:cxn modelId="{48D8C765-1F30-41D0-8A50-7B3476F31B74}" type="presParOf" srcId="{A1C00B62-23D4-4748-B286-96C185089C5B}" destId="{4B7DF1A0-3BFF-4CCE-BC0E-01FC6BFA063A}" srcOrd="1" destOrd="0" presId="urn:microsoft.com/office/officeart/2005/8/layout/orgChart1"/>
    <dgm:cxn modelId="{3DA2AA5A-3B45-4BE0-B60D-48ADF96E2152}" type="presParOf" srcId="{4B7DF1A0-3BFF-4CCE-BC0E-01FC6BFA063A}" destId="{11638D81-1660-4E16-B42C-77AA4C8EFF1A}" srcOrd="0" destOrd="0" presId="urn:microsoft.com/office/officeart/2005/8/layout/orgChart1"/>
    <dgm:cxn modelId="{16601D62-83AA-4A96-A5D4-F06754DF2DFE}" type="presParOf" srcId="{4B7DF1A0-3BFF-4CCE-BC0E-01FC6BFA063A}" destId="{D9008295-9CAA-4B95-BC3A-1AA0EAA60874}" srcOrd="1" destOrd="0" presId="urn:microsoft.com/office/officeart/2005/8/layout/orgChart1"/>
    <dgm:cxn modelId="{040F514F-BEE9-41E4-A654-726B9ECCDDBD}" type="presParOf" srcId="{D9008295-9CAA-4B95-BC3A-1AA0EAA60874}" destId="{2F4A3BFB-6CB1-4137-A661-0BB6E714B0B2}" srcOrd="0" destOrd="0" presId="urn:microsoft.com/office/officeart/2005/8/layout/orgChart1"/>
    <dgm:cxn modelId="{810E86AD-2881-4D3F-B206-1601F87AC75F}" type="presParOf" srcId="{2F4A3BFB-6CB1-4137-A661-0BB6E714B0B2}" destId="{E13B6B7B-EA49-43C3-ACFD-BB2FE0DB777A}" srcOrd="0" destOrd="0" presId="urn:microsoft.com/office/officeart/2005/8/layout/orgChart1"/>
    <dgm:cxn modelId="{A1E9E7F9-48F0-4EE3-81AD-423B685AB091}" type="presParOf" srcId="{2F4A3BFB-6CB1-4137-A661-0BB6E714B0B2}" destId="{BA05FE66-9ED7-409D-A487-911661069B5D}" srcOrd="1" destOrd="0" presId="urn:microsoft.com/office/officeart/2005/8/layout/orgChart1"/>
    <dgm:cxn modelId="{305CC5EA-ABC1-48B6-BD21-0C58D1CB30BB}" type="presParOf" srcId="{D9008295-9CAA-4B95-BC3A-1AA0EAA60874}" destId="{9B5266B5-0D0D-4D52-9E43-4E76953775C8}" srcOrd="1" destOrd="0" presId="urn:microsoft.com/office/officeart/2005/8/layout/orgChart1"/>
    <dgm:cxn modelId="{31F66F9E-602B-40BE-94C9-6164F69CCF11}" type="presParOf" srcId="{D9008295-9CAA-4B95-BC3A-1AA0EAA60874}" destId="{C2BE5838-79B9-4067-A09C-A3D1C2BC4C69}" srcOrd="2" destOrd="0" presId="urn:microsoft.com/office/officeart/2005/8/layout/orgChart1"/>
    <dgm:cxn modelId="{37C34046-D819-42A1-95D5-03CCFA590E46}" type="presParOf" srcId="{4B7DF1A0-3BFF-4CCE-BC0E-01FC6BFA063A}" destId="{EA680126-98E1-4B83-B0BD-E652E15368F8}" srcOrd="2" destOrd="0" presId="urn:microsoft.com/office/officeart/2005/8/layout/orgChart1"/>
    <dgm:cxn modelId="{9BB08484-6322-4AA6-87FD-104224894D2F}" type="presParOf" srcId="{4B7DF1A0-3BFF-4CCE-BC0E-01FC6BFA063A}" destId="{84F88879-6B1E-449F-A00F-94727D59701B}" srcOrd="3" destOrd="0" presId="urn:microsoft.com/office/officeart/2005/8/layout/orgChart1"/>
    <dgm:cxn modelId="{CF753838-4F27-4292-BA24-95DE51827B0F}" type="presParOf" srcId="{84F88879-6B1E-449F-A00F-94727D59701B}" destId="{BDBDE44D-B9B2-4418-8FC9-6B771772A457}" srcOrd="0" destOrd="0" presId="urn:microsoft.com/office/officeart/2005/8/layout/orgChart1"/>
    <dgm:cxn modelId="{DDE567B1-79C6-4212-B1CD-96ECB92A4BDD}" type="presParOf" srcId="{BDBDE44D-B9B2-4418-8FC9-6B771772A457}" destId="{5312C5E6-9B26-4331-BB4A-927E4C894C35}" srcOrd="0" destOrd="0" presId="urn:microsoft.com/office/officeart/2005/8/layout/orgChart1"/>
    <dgm:cxn modelId="{0A1E8F53-8CBF-4404-A97B-605299A7D415}" type="presParOf" srcId="{BDBDE44D-B9B2-4418-8FC9-6B771772A457}" destId="{99E1FA0C-A820-40B4-9706-CA704CEADA71}" srcOrd="1" destOrd="0" presId="urn:microsoft.com/office/officeart/2005/8/layout/orgChart1"/>
    <dgm:cxn modelId="{0143FA0F-F815-4FEF-886A-0312B7FC16B0}" type="presParOf" srcId="{84F88879-6B1E-449F-A00F-94727D59701B}" destId="{DC925C87-E6E1-400D-8C19-8EE34373A46A}" srcOrd="1" destOrd="0" presId="urn:microsoft.com/office/officeart/2005/8/layout/orgChart1"/>
    <dgm:cxn modelId="{68A7384C-C126-48D4-9D5D-9D60D56ACECA}" type="presParOf" srcId="{DC925C87-E6E1-400D-8C19-8EE34373A46A}" destId="{A2BE4FDD-54E7-4E5B-B122-BF61A16AE534}" srcOrd="0" destOrd="0" presId="urn:microsoft.com/office/officeart/2005/8/layout/orgChart1"/>
    <dgm:cxn modelId="{ACFA4799-28B3-4894-9DBF-EAFC75445910}" type="presParOf" srcId="{DC925C87-E6E1-400D-8C19-8EE34373A46A}" destId="{AA549EC9-8DB8-4C12-9AD6-B0A5E8A7E7DB}" srcOrd="1" destOrd="0" presId="urn:microsoft.com/office/officeart/2005/8/layout/orgChart1"/>
    <dgm:cxn modelId="{AE19C290-7A41-4EA6-8CD0-D1DC858B766E}" type="presParOf" srcId="{AA549EC9-8DB8-4C12-9AD6-B0A5E8A7E7DB}" destId="{ABEF3E93-BE02-4482-BF5D-C9F0321B2310}" srcOrd="0" destOrd="0" presId="urn:microsoft.com/office/officeart/2005/8/layout/orgChart1"/>
    <dgm:cxn modelId="{C84E31BA-56CA-4D43-A9B2-7131AC5BF704}" type="presParOf" srcId="{ABEF3E93-BE02-4482-BF5D-C9F0321B2310}" destId="{1A67664F-63DC-4B8A-B868-95F0160BA6D6}" srcOrd="0" destOrd="0" presId="urn:microsoft.com/office/officeart/2005/8/layout/orgChart1"/>
    <dgm:cxn modelId="{94EFB51D-F7B5-4C72-9DC1-DEF19B1A8E29}" type="presParOf" srcId="{ABEF3E93-BE02-4482-BF5D-C9F0321B2310}" destId="{765C5E5C-97EA-45F9-9BC1-B448C3C37985}" srcOrd="1" destOrd="0" presId="urn:microsoft.com/office/officeart/2005/8/layout/orgChart1"/>
    <dgm:cxn modelId="{FED1D6C7-FA9D-4595-8098-923FC0FB2E71}" type="presParOf" srcId="{AA549EC9-8DB8-4C12-9AD6-B0A5E8A7E7DB}" destId="{A457E704-B6B8-4315-B0D1-1ED21D85DD4F}" srcOrd="1" destOrd="0" presId="urn:microsoft.com/office/officeart/2005/8/layout/orgChart1"/>
    <dgm:cxn modelId="{93B37061-B7E2-4996-8732-1C083264518C}" type="presParOf" srcId="{AA549EC9-8DB8-4C12-9AD6-B0A5E8A7E7DB}" destId="{73098AF9-B61B-40F1-90B8-564537071D39}" srcOrd="2" destOrd="0" presId="urn:microsoft.com/office/officeart/2005/8/layout/orgChart1"/>
    <dgm:cxn modelId="{E8FA0F7D-3BB0-4D79-9484-D63432026B51}" type="presParOf" srcId="{DC925C87-E6E1-400D-8C19-8EE34373A46A}" destId="{F60771DD-DBB9-410C-906C-58228AD8AB08}" srcOrd="2" destOrd="0" presId="urn:microsoft.com/office/officeart/2005/8/layout/orgChart1"/>
    <dgm:cxn modelId="{09DEE114-1082-4F28-A912-0DC7D215E645}" type="presParOf" srcId="{DC925C87-E6E1-400D-8C19-8EE34373A46A}" destId="{9CE513E7-0EE0-4DB1-BCD0-C6EBCAE4EFCD}" srcOrd="3" destOrd="0" presId="urn:microsoft.com/office/officeart/2005/8/layout/orgChart1"/>
    <dgm:cxn modelId="{DB437261-5DB6-445F-88E9-55CED3140A3C}" type="presParOf" srcId="{9CE513E7-0EE0-4DB1-BCD0-C6EBCAE4EFCD}" destId="{CD616795-F14A-4DF9-84CB-99A44AA8BB01}" srcOrd="0" destOrd="0" presId="urn:microsoft.com/office/officeart/2005/8/layout/orgChart1"/>
    <dgm:cxn modelId="{73345C53-6BA5-492E-8B60-9D3F31C7A5FF}" type="presParOf" srcId="{CD616795-F14A-4DF9-84CB-99A44AA8BB01}" destId="{5D91A552-8182-437A-8BE6-72A991C1FBD1}" srcOrd="0" destOrd="0" presId="urn:microsoft.com/office/officeart/2005/8/layout/orgChart1"/>
    <dgm:cxn modelId="{5535ED3E-6063-40ED-B9EC-A62F134B4893}" type="presParOf" srcId="{CD616795-F14A-4DF9-84CB-99A44AA8BB01}" destId="{5F469A77-62E6-47B8-8F7D-449F9DCFDB6C}" srcOrd="1" destOrd="0" presId="urn:microsoft.com/office/officeart/2005/8/layout/orgChart1"/>
    <dgm:cxn modelId="{EF5AECDA-5768-4D81-B869-0F6CC5BC6E29}" type="presParOf" srcId="{9CE513E7-0EE0-4DB1-BCD0-C6EBCAE4EFCD}" destId="{E3A42E27-A7EF-4FB1-ABC8-A4A1864387F6}" srcOrd="1" destOrd="0" presId="urn:microsoft.com/office/officeart/2005/8/layout/orgChart1"/>
    <dgm:cxn modelId="{BAFDB168-91D5-4FC9-8534-0315C3E964CD}" type="presParOf" srcId="{9CE513E7-0EE0-4DB1-BCD0-C6EBCAE4EFCD}" destId="{3703470E-F1D8-4A85-A64B-55A710ED6375}" srcOrd="2" destOrd="0" presId="urn:microsoft.com/office/officeart/2005/8/layout/orgChart1"/>
    <dgm:cxn modelId="{E737E68F-6B24-46D9-AC8F-887208F8252A}" type="presParOf" srcId="{84F88879-6B1E-449F-A00F-94727D59701B}" destId="{00E4E274-26CA-4049-A369-9FEEEF579792}" srcOrd="2" destOrd="0" presId="urn:microsoft.com/office/officeart/2005/8/layout/orgChart1"/>
    <dgm:cxn modelId="{F753E302-94E0-4A5A-8D2C-2BA9AC85D2D6}" type="presParOf" srcId="{A1C00B62-23D4-4748-B286-96C185089C5B}" destId="{D54B483D-F63F-4648-BD7E-8B4F3B577353}" srcOrd="2" destOrd="0" presId="urn:microsoft.com/office/officeart/2005/8/layout/orgChart1"/>
    <dgm:cxn modelId="{E71631D5-FB00-412A-A766-387C6709BD7D}" type="presParOf" srcId="{9ABE5139-C1FD-4570-89B4-C5B5A9852B6E}" destId="{D6DE342F-B5D2-443C-980F-51DD2541068D}"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358584" y="1572727"/>
          <a:ext cx="1835817" cy="428925"/>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rtlCol="0" anchor="ctr" anchorCtr="0">
          <a:noAutofit/>
        </a:bodyPr>
        <a:lstStyle/>
        <a:p>
          <a:pPr marL="0" lvl="0" indent="0" algn="ctr" defTabSz="622300" rtl="0">
            <a:lnSpc>
              <a:spcPct val="90000"/>
            </a:lnSpc>
            <a:spcBef>
              <a:spcPct val="0"/>
            </a:spcBef>
            <a:spcAft>
              <a:spcPct val="35000"/>
            </a:spcAft>
            <a:buNone/>
          </a:pPr>
          <a:r>
            <a:rPr lang="ru" sz="1400" kern="1200" dirty="0">
              <a:latin typeface="Century Gothic" panose="020B0502020202020204" pitchFamily="34" charset="0"/>
            </a:rPr>
            <a:t>Чешуйчатые</a:t>
          </a:r>
        </a:p>
      </dsp:txBody>
      <dsp:txXfrm>
        <a:off x="358584" y="1572727"/>
        <a:ext cx="1750032" cy="428925"/>
      </dsp:txXfrm>
    </dsp:sp>
    <dsp:sp modelId="{03E7967D-6C10-4379-9B37-4F5A8CF4EED8}">
      <dsp:nvSpPr>
        <dsp:cNvPr id="0" name=""/>
        <dsp:cNvSpPr/>
      </dsp:nvSpPr>
      <dsp:spPr>
        <a:xfrm>
          <a:off x="1619" y="0"/>
          <a:ext cx="2549746" cy="1143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0020" rIns="0" bIns="160020" numCol="1" spcCol="1270" rtlCol="0" anchor="b" anchorCtr="1">
          <a:noAutofit/>
        </a:bodyPr>
        <a:lstStyle/>
        <a:p>
          <a:pPr marL="0" lvl="0" indent="0" algn="ctr" defTabSz="800100" rtl="0">
            <a:lnSpc>
              <a:spcPct val="90000"/>
            </a:lnSpc>
            <a:spcBef>
              <a:spcPct val="0"/>
            </a:spcBef>
            <a:spcAft>
              <a:spcPct val="35000"/>
            </a:spcAft>
            <a:buNone/>
          </a:pPr>
          <a:r>
            <a:rPr lang="ru" sz="1800" kern="1200" dirty="0">
              <a:latin typeface="Century Gothic" panose="020B0502020202020204" pitchFamily="34" charset="0"/>
            </a:rPr>
            <a:t>Ящерицы, Хамелеоны, Змеи</a:t>
          </a:r>
        </a:p>
      </dsp:txBody>
      <dsp:txXfrm>
        <a:off x="1619" y="0"/>
        <a:ext cx="2549746" cy="1143801"/>
      </dsp:txXfrm>
    </dsp:sp>
    <dsp:sp modelId="{4FB3A766-643A-4ACA-8E5D-2C95FFB87076}">
      <dsp:nvSpPr>
        <dsp:cNvPr id="0" name=""/>
        <dsp:cNvSpPr/>
      </dsp:nvSpPr>
      <dsp:spPr>
        <a:xfrm>
          <a:off x="2194401" y="1787190"/>
          <a:ext cx="717462" cy="0"/>
        </a:xfrm>
        <a:custGeom>
          <a:avLst/>
          <a:gdLst/>
          <a:ahLst/>
          <a:cxnLst/>
          <a:rect l="0" t="0" r="0" b="0"/>
          <a:pathLst>
            <a:path>
              <a:moveTo>
                <a:pt x="0" y="0"/>
              </a:moveTo>
              <a:lnTo>
                <a:pt x="717462"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1276492" y="1215289"/>
          <a:ext cx="0" cy="357438"/>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1211458" y="1143801"/>
          <a:ext cx="130069" cy="714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2911864" y="1572727"/>
          <a:ext cx="1853989" cy="428925"/>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rtlCol="0" anchor="ctr" anchorCtr="0">
          <a:noAutofit/>
        </a:bodyPr>
        <a:lstStyle/>
        <a:p>
          <a:pPr marL="0" lvl="0" indent="0" algn="ctr" defTabSz="622300" rtl="0">
            <a:lnSpc>
              <a:spcPct val="90000"/>
            </a:lnSpc>
            <a:spcBef>
              <a:spcPct val="0"/>
            </a:spcBef>
            <a:spcAft>
              <a:spcPct val="35000"/>
            </a:spcAft>
            <a:buNone/>
          </a:pPr>
          <a:r>
            <a:rPr lang="ru" sz="1400" kern="1200" dirty="0">
              <a:latin typeface="Century Gothic" panose="020B0502020202020204" pitchFamily="34" charset="0"/>
            </a:rPr>
            <a:t>Черепахи</a:t>
          </a:r>
        </a:p>
      </dsp:txBody>
      <dsp:txXfrm>
        <a:off x="3123553" y="1621702"/>
        <a:ext cx="1430611" cy="330975"/>
      </dsp:txXfrm>
    </dsp:sp>
    <dsp:sp modelId="{5E76ADAA-D3EE-462D-A737-9D3772B6C76F}">
      <dsp:nvSpPr>
        <dsp:cNvPr id="0" name=""/>
        <dsp:cNvSpPr/>
      </dsp:nvSpPr>
      <dsp:spPr>
        <a:xfrm>
          <a:off x="2551366" y="2430578"/>
          <a:ext cx="2574985" cy="1143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rtlCol="0" anchor="t" anchorCtr="1">
          <a:noAutofit/>
        </a:bodyPr>
        <a:lstStyle/>
        <a:p>
          <a:pPr marL="0" lvl="0" indent="0" algn="ctr" defTabSz="755650" rtl="0">
            <a:lnSpc>
              <a:spcPct val="90000"/>
            </a:lnSpc>
            <a:spcBef>
              <a:spcPct val="0"/>
            </a:spcBef>
            <a:spcAft>
              <a:spcPct val="35000"/>
            </a:spcAft>
            <a:buNone/>
          </a:pPr>
          <a:r>
            <a:rPr lang="ru" sz="1700" kern="1200" dirty="0">
              <a:latin typeface="Century Gothic" panose="020B0502020202020204" pitchFamily="34" charset="0"/>
            </a:rPr>
            <a:t>Морские, мягкотелые, скрытошейные</a:t>
          </a:r>
        </a:p>
      </dsp:txBody>
      <dsp:txXfrm>
        <a:off x="2551366" y="2430578"/>
        <a:ext cx="2574985" cy="1143801"/>
      </dsp:txXfrm>
    </dsp:sp>
    <dsp:sp modelId="{6C1697D8-F9A2-4451-950E-C8D8168BBC75}">
      <dsp:nvSpPr>
        <dsp:cNvPr id="0" name=""/>
        <dsp:cNvSpPr/>
      </dsp:nvSpPr>
      <dsp:spPr>
        <a:xfrm rot="21541959">
          <a:off x="4765795" y="1780322"/>
          <a:ext cx="813504" cy="0"/>
        </a:xfrm>
        <a:custGeom>
          <a:avLst/>
          <a:gdLst/>
          <a:ahLst/>
          <a:cxnLst/>
          <a:rect l="0" t="0" r="0" b="0"/>
          <a:pathLst>
            <a:path>
              <a:moveTo>
                <a:pt x="0" y="0"/>
              </a:moveTo>
              <a:lnTo>
                <a:pt x="813504"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3838858" y="2001652"/>
          <a:ext cx="0" cy="357438"/>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3773180" y="2359090"/>
          <a:ext cx="131357" cy="714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5579242" y="1558993"/>
          <a:ext cx="1592773" cy="428925"/>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rtlCol="0" anchor="ctr" anchorCtr="0">
          <a:noAutofit/>
        </a:bodyPr>
        <a:lstStyle/>
        <a:p>
          <a:pPr marL="0" lvl="0" indent="0" algn="ctr" defTabSz="622300" rtl="0">
            <a:lnSpc>
              <a:spcPct val="90000"/>
            </a:lnSpc>
            <a:spcBef>
              <a:spcPct val="0"/>
            </a:spcBef>
            <a:spcAft>
              <a:spcPct val="35000"/>
            </a:spcAft>
            <a:buNone/>
          </a:pPr>
          <a:r>
            <a:rPr lang="ru" sz="1400" kern="1200" dirty="0">
              <a:latin typeface="Century Gothic" panose="020B0502020202020204" pitchFamily="34" charset="0"/>
            </a:rPr>
            <a:t>Крокодилы</a:t>
          </a:r>
        </a:p>
      </dsp:txBody>
      <dsp:txXfrm rot="10800000">
        <a:off x="5665027" y="1558993"/>
        <a:ext cx="1506988" cy="428925"/>
      </dsp:txXfrm>
    </dsp:sp>
    <dsp:sp modelId="{2E1F219F-885D-437D-9D95-1C496EBAD119}">
      <dsp:nvSpPr>
        <dsp:cNvPr id="0" name=""/>
        <dsp:cNvSpPr/>
      </dsp:nvSpPr>
      <dsp:spPr>
        <a:xfrm>
          <a:off x="5269536" y="-13734"/>
          <a:ext cx="2212184" cy="1143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rtlCol="0" anchor="b" anchorCtr="1">
          <a:noAutofit/>
        </a:bodyPr>
        <a:lstStyle/>
        <a:p>
          <a:pPr marL="0" lvl="0" indent="0" algn="ctr" defTabSz="711200" rtl="0">
            <a:lnSpc>
              <a:spcPct val="90000"/>
            </a:lnSpc>
            <a:spcBef>
              <a:spcPct val="0"/>
            </a:spcBef>
            <a:spcAft>
              <a:spcPct val="35000"/>
            </a:spcAft>
            <a:buNone/>
          </a:pPr>
          <a:r>
            <a:rPr lang="ru" sz="1600" kern="1200" dirty="0">
              <a:latin typeface="Century Gothic" panose="020B0502020202020204" pitchFamily="34" charset="0"/>
            </a:rPr>
            <a:t>Кайманы,</a:t>
          </a:r>
          <a:r>
            <a:rPr lang="ru" sz="1600" kern="1200" baseline="0" dirty="0">
              <a:latin typeface="Century Gothic" panose="020B0502020202020204" pitchFamily="34" charset="0"/>
            </a:rPr>
            <a:t> аллигаторы, крокодилы</a:t>
          </a:r>
          <a:endParaRPr lang="ru" sz="1600" kern="1200" dirty="0">
            <a:latin typeface="Century Gothic" panose="020B0502020202020204" pitchFamily="34" charset="0"/>
          </a:endParaRPr>
        </a:p>
      </dsp:txBody>
      <dsp:txXfrm>
        <a:off x="5269536" y="-13734"/>
        <a:ext cx="2212184" cy="1143801"/>
      </dsp:txXfrm>
    </dsp:sp>
    <dsp:sp modelId="{8801BA21-B732-43C2-BD4E-EED526CA614C}">
      <dsp:nvSpPr>
        <dsp:cNvPr id="0" name=""/>
        <dsp:cNvSpPr/>
      </dsp:nvSpPr>
      <dsp:spPr>
        <a:xfrm>
          <a:off x="6375628" y="1201555"/>
          <a:ext cx="0" cy="357438"/>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6319203" y="1130067"/>
          <a:ext cx="112849" cy="714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7253C-2AA2-45DE-96A4-7D409EBDD003}">
      <dsp:nvSpPr>
        <dsp:cNvPr id="0" name=""/>
        <dsp:cNvSpPr/>
      </dsp:nvSpPr>
      <dsp:spPr>
        <a:xfrm>
          <a:off x="4818734" y="1002803"/>
          <a:ext cx="210465" cy="922040"/>
        </a:xfrm>
        <a:custGeom>
          <a:avLst/>
          <a:gdLst/>
          <a:ahLst/>
          <a:cxnLst/>
          <a:rect l="0" t="0" r="0" b="0"/>
          <a:pathLst>
            <a:path>
              <a:moveTo>
                <a:pt x="210465" y="0"/>
              </a:moveTo>
              <a:lnTo>
                <a:pt x="210465" y="922040"/>
              </a:lnTo>
              <a:lnTo>
                <a:pt x="0" y="92204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A52D52-3777-4584-968F-32B8967A085D}">
      <dsp:nvSpPr>
        <dsp:cNvPr id="0" name=""/>
        <dsp:cNvSpPr/>
      </dsp:nvSpPr>
      <dsp:spPr>
        <a:xfrm>
          <a:off x="5029199" y="1002803"/>
          <a:ext cx="2425367" cy="1844080"/>
        </a:xfrm>
        <a:custGeom>
          <a:avLst/>
          <a:gdLst/>
          <a:ahLst/>
          <a:cxnLst/>
          <a:rect l="0" t="0" r="0" b="0"/>
          <a:pathLst>
            <a:path>
              <a:moveTo>
                <a:pt x="0" y="0"/>
              </a:moveTo>
              <a:lnTo>
                <a:pt x="0" y="1633615"/>
              </a:lnTo>
              <a:lnTo>
                <a:pt x="2425367" y="1633615"/>
              </a:lnTo>
              <a:lnTo>
                <a:pt x="2425367" y="184408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B6AE93-BB6F-47B4-9B52-90594BBAD17D}">
      <dsp:nvSpPr>
        <dsp:cNvPr id="0" name=""/>
        <dsp:cNvSpPr/>
      </dsp:nvSpPr>
      <dsp:spPr>
        <a:xfrm>
          <a:off x="4983479" y="1002803"/>
          <a:ext cx="91440" cy="1844080"/>
        </a:xfrm>
        <a:custGeom>
          <a:avLst/>
          <a:gdLst/>
          <a:ahLst/>
          <a:cxnLst/>
          <a:rect l="0" t="0" r="0" b="0"/>
          <a:pathLst>
            <a:path>
              <a:moveTo>
                <a:pt x="45720" y="0"/>
              </a:moveTo>
              <a:lnTo>
                <a:pt x="45720" y="184408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00A0D4-E9B6-4281-9CF7-44AEC3D764AE}">
      <dsp:nvSpPr>
        <dsp:cNvPr id="0" name=""/>
        <dsp:cNvSpPr/>
      </dsp:nvSpPr>
      <dsp:spPr>
        <a:xfrm>
          <a:off x="2603832" y="1002803"/>
          <a:ext cx="2425367" cy="1844080"/>
        </a:xfrm>
        <a:custGeom>
          <a:avLst/>
          <a:gdLst/>
          <a:ahLst/>
          <a:cxnLst/>
          <a:rect l="0" t="0" r="0" b="0"/>
          <a:pathLst>
            <a:path>
              <a:moveTo>
                <a:pt x="2425367" y="0"/>
              </a:moveTo>
              <a:lnTo>
                <a:pt x="2425367" y="1633615"/>
              </a:lnTo>
              <a:lnTo>
                <a:pt x="0" y="1633615"/>
              </a:lnTo>
              <a:lnTo>
                <a:pt x="0" y="184408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CC51C5-F215-4DC0-A9EE-7722182A47AB}">
      <dsp:nvSpPr>
        <dsp:cNvPr id="0" name=""/>
        <dsp:cNvSpPr/>
      </dsp:nvSpPr>
      <dsp:spPr>
        <a:xfrm>
          <a:off x="4026982" y="585"/>
          <a:ext cx="2004435" cy="10022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a:lnSpc>
              <a:spcPct val="90000"/>
            </a:lnSpc>
            <a:spcBef>
              <a:spcPct val="0"/>
            </a:spcBef>
            <a:spcAft>
              <a:spcPct val="35000"/>
            </a:spcAft>
            <a:buNone/>
          </a:pPr>
          <a:endParaRPr lang="ru-RU" sz="5500" kern="1200"/>
        </a:p>
      </dsp:txBody>
      <dsp:txXfrm>
        <a:off x="4026982" y="585"/>
        <a:ext cx="2004435" cy="1002217"/>
      </dsp:txXfrm>
    </dsp:sp>
    <dsp:sp modelId="{91F317E5-D944-4C80-B43A-DA7077EE85F7}">
      <dsp:nvSpPr>
        <dsp:cNvPr id="0" name=""/>
        <dsp:cNvSpPr/>
      </dsp:nvSpPr>
      <dsp:spPr>
        <a:xfrm>
          <a:off x="1601614" y="2846883"/>
          <a:ext cx="2004435" cy="10022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a:lnSpc>
              <a:spcPct val="90000"/>
            </a:lnSpc>
            <a:spcBef>
              <a:spcPct val="0"/>
            </a:spcBef>
            <a:spcAft>
              <a:spcPct val="35000"/>
            </a:spcAft>
            <a:buNone/>
          </a:pPr>
          <a:endParaRPr lang="ru-RU" sz="5500" kern="1200"/>
        </a:p>
      </dsp:txBody>
      <dsp:txXfrm>
        <a:off x="1601614" y="2846883"/>
        <a:ext cx="2004435" cy="1002217"/>
      </dsp:txXfrm>
    </dsp:sp>
    <dsp:sp modelId="{508D8069-F593-4820-9EBE-BEF1AAFFCAD5}">
      <dsp:nvSpPr>
        <dsp:cNvPr id="0" name=""/>
        <dsp:cNvSpPr/>
      </dsp:nvSpPr>
      <dsp:spPr>
        <a:xfrm>
          <a:off x="4026982" y="2846883"/>
          <a:ext cx="2004435" cy="10022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a:lnSpc>
              <a:spcPct val="90000"/>
            </a:lnSpc>
            <a:spcBef>
              <a:spcPct val="0"/>
            </a:spcBef>
            <a:spcAft>
              <a:spcPct val="35000"/>
            </a:spcAft>
            <a:buNone/>
          </a:pPr>
          <a:endParaRPr lang="ru-RU" sz="5500" kern="1200"/>
        </a:p>
      </dsp:txBody>
      <dsp:txXfrm>
        <a:off x="4026982" y="2846883"/>
        <a:ext cx="2004435" cy="1002217"/>
      </dsp:txXfrm>
    </dsp:sp>
    <dsp:sp modelId="{410026AD-A78B-4658-A36D-D09C82018BE2}">
      <dsp:nvSpPr>
        <dsp:cNvPr id="0" name=""/>
        <dsp:cNvSpPr/>
      </dsp:nvSpPr>
      <dsp:spPr>
        <a:xfrm>
          <a:off x="6452349" y="2846883"/>
          <a:ext cx="2004435" cy="10022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a:lnSpc>
              <a:spcPct val="90000"/>
            </a:lnSpc>
            <a:spcBef>
              <a:spcPct val="0"/>
            </a:spcBef>
            <a:spcAft>
              <a:spcPct val="35000"/>
            </a:spcAft>
            <a:buNone/>
          </a:pPr>
          <a:endParaRPr lang="ru-RU" sz="5500" kern="1200"/>
        </a:p>
      </dsp:txBody>
      <dsp:txXfrm>
        <a:off x="6452349" y="2846883"/>
        <a:ext cx="2004435" cy="1002217"/>
      </dsp:txXfrm>
    </dsp:sp>
    <dsp:sp modelId="{E128B1B6-2A5E-4474-89B1-4757A8BA262F}">
      <dsp:nvSpPr>
        <dsp:cNvPr id="0" name=""/>
        <dsp:cNvSpPr/>
      </dsp:nvSpPr>
      <dsp:spPr>
        <a:xfrm>
          <a:off x="2814298" y="1423734"/>
          <a:ext cx="2004435" cy="10022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a:lnSpc>
              <a:spcPct val="90000"/>
            </a:lnSpc>
            <a:spcBef>
              <a:spcPct val="0"/>
            </a:spcBef>
            <a:spcAft>
              <a:spcPct val="35000"/>
            </a:spcAft>
            <a:buNone/>
          </a:pPr>
          <a:endParaRPr lang="ru-RU" sz="5500" kern="1200"/>
        </a:p>
      </dsp:txBody>
      <dsp:txXfrm>
        <a:off x="2814298" y="1423734"/>
        <a:ext cx="2004435" cy="10022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771DD-DBB9-410C-906C-58228AD8AB08}">
      <dsp:nvSpPr>
        <dsp:cNvPr id="0" name=""/>
        <dsp:cNvSpPr/>
      </dsp:nvSpPr>
      <dsp:spPr>
        <a:xfrm>
          <a:off x="3880320" y="2719859"/>
          <a:ext cx="212446" cy="1657082"/>
        </a:xfrm>
        <a:custGeom>
          <a:avLst/>
          <a:gdLst/>
          <a:ahLst/>
          <a:cxnLst/>
          <a:rect l="0" t="0" r="0" b="0"/>
          <a:pathLst>
            <a:path>
              <a:moveTo>
                <a:pt x="0" y="0"/>
              </a:moveTo>
              <a:lnTo>
                <a:pt x="0" y="1657082"/>
              </a:lnTo>
              <a:lnTo>
                <a:pt x="212446" y="1657082"/>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BE4FDD-54E7-4E5B-B122-BF61A16AE534}">
      <dsp:nvSpPr>
        <dsp:cNvPr id="0" name=""/>
        <dsp:cNvSpPr/>
      </dsp:nvSpPr>
      <dsp:spPr>
        <a:xfrm>
          <a:off x="3880320" y="2719859"/>
          <a:ext cx="212446" cy="651502"/>
        </a:xfrm>
        <a:custGeom>
          <a:avLst/>
          <a:gdLst/>
          <a:ahLst/>
          <a:cxnLst/>
          <a:rect l="0" t="0" r="0" b="0"/>
          <a:pathLst>
            <a:path>
              <a:moveTo>
                <a:pt x="0" y="0"/>
              </a:moveTo>
              <a:lnTo>
                <a:pt x="0" y="651502"/>
              </a:lnTo>
              <a:lnTo>
                <a:pt x="212446" y="651502"/>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680126-98E1-4B83-B0BD-E652E15368F8}">
      <dsp:nvSpPr>
        <dsp:cNvPr id="0" name=""/>
        <dsp:cNvSpPr/>
      </dsp:nvSpPr>
      <dsp:spPr>
        <a:xfrm>
          <a:off x="3589976" y="1714279"/>
          <a:ext cx="856867" cy="297425"/>
        </a:xfrm>
        <a:custGeom>
          <a:avLst/>
          <a:gdLst/>
          <a:ahLst/>
          <a:cxnLst/>
          <a:rect l="0" t="0" r="0" b="0"/>
          <a:pathLst>
            <a:path>
              <a:moveTo>
                <a:pt x="0" y="0"/>
              </a:moveTo>
              <a:lnTo>
                <a:pt x="0" y="148712"/>
              </a:lnTo>
              <a:lnTo>
                <a:pt x="856867" y="148712"/>
              </a:lnTo>
              <a:lnTo>
                <a:pt x="856867" y="297425"/>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638D81-1660-4E16-B42C-77AA4C8EFF1A}">
      <dsp:nvSpPr>
        <dsp:cNvPr id="0" name=""/>
        <dsp:cNvSpPr/>
      </dsp:nvSpPr>
      <dsp:spPr>
        <a:xfrm>
          <a:off x="2733109" y="1714279"/>
          <a:ext cx="856867" cy="297425"/>
        </a:xfrm>
        <a:custGeom>
          <a:avLst/>
          <a:gdLst/>
          <a:ahLst/>
          <a:cxnLst/>
          <a:rect l="0" t="0" r="0" b="0"/>
          <a:pathLst>
            <a:path>
              <a:moveTo>
                <a:pt x="856867" y="0"/>
              </a:moveTo>
              <a:lnTo>
                <a:pt x="856867" y="148712"/>
              </a:lnTo>
              <a:lnTo>
                <a:pt x="0" y="148712"/>
              </a:lnTo>
              <a:lnTo>
                <a:pt x="0" y="297425"/>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A42A34-9389-4C28-9A13-7C45B0BAAD3C}">
      <dsp:nvSpPr>
        <dsp:cNvPr id="0" name=""/>
        <dsp:cNvSpPr/>
      </dsp:nvSpPr>
      <dsp:spPr>
        <a:xfrm>
          <a:off x="3544256" y="708699"/>
          <a:ext cx="91440" cy="297425"/>
        </a:xfrm>
        <a:custGeom>
          <a:avLst/>
          <a:gdLst/>
          <a:ahLst/>
          <a:cxnLst/>
          <a:rect l="0" t="0" r="0" b="0"/>
          <a:pathLst>
            <a:path>
              <a:moveTo>
                <a:pt x="45720" y="0"/>
              </a:moveTo>
              <a:lnTo>
                <a:pt x="45720" y="297425"/>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B9A45C-0083-4E55-B6DC-3AEE70FCC1BA}">
      <dsp:nvSpPr>
        <dsp:cNvPr id="0" name=""/>
        <dsp:cNvSpPr/>
      </dsp:nvSpPr>
      <dsp:spPr>
        <a:xfrm>
          <a:off x="2881822" y="545"/>
          <a:ext cx="1416309" cy="708154"/>
        </a:xfrm>
        <a:prstGeom prst="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Древние кистеперые рыбы</a:t>
          </a:r>
        </a:p>
      </dsp:txBody>
      <dsp:txXfrm>
        <a:off x="2881822" y="545"/>
        <a:ext cx="1416309" cy="708154"/>
      </dsp:txXfrm>
    </dsp:sp>
    <dsp:sp modelId="{B025649D-AC5F-4288-820B-8297F1DCE9C8}">
      <dsp:nvSpPr>
        <dsp:cNvPr id="0" name=""/>
        <dsp:cNvSpPr/>
      </dsp:nvSpPr>
      <dsp:spPr>
        <a:xfrm>
          <a:off x="2881822" y="1006124"/>
          <a:ext cx="1416309" cy="708154"/>
        </a:xfrm>
        <a:prstGeom prst="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Древние земноводные</a:t>
          </a:r>
        </a:p>
      </dsp:txBody>
      <dsp:txXfrm>
        <a:off x="2881822" y="1006124"/>
        <a:ext cx="1416309" cy="708154"/>
      </dsp:txXfrm>
    </dsp:sp>
    <dsp:sp modelId="{E13B6B7B-EA49-43C3-ACFD-BB2FE0DB777A}">
      <dsp:nvSpPr>
        <dsp:cNvPr id="0" name=""/>
        <dsp:cNvSpPr/>
      </dsp:nvSpPr>
      <dsp:spPr>
        <a:xfrm>
          <a:off x="2024954" y="2011704"/>
          <a:ext cx="1416309" cy="708154"/>
        </a:xfrm>
        <a:prstGeom prst="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Современные земноводные</a:t>
          </a:r>
        </a:p>
      </dsp:txBody>
      <dsp:txXfrm>
        <a:off x="2024954" y="2011704"/>
        <a:ext cx="1416309" cy="708154"/>
      </dsp:txXfrm>
    </dsp:sp>
    <dsp:sp modelId="{5312C5E6-9B26-4331-BB4A-927E4C894C35}">
      <dsp:nvSpPr>
        <dsp:cNvPr id="0" name=""/>
        <dsp:cNvSpPr/>
      </dsp:nvSpPr>
      <dsp:spPr>
        <a:xfrm>
          <a:off x="3738689" y="2011704"/>
          <a:ext cx="1416309" cy="708154"/>
        </a:xfrm>
        <a:prstGeom prst="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Древние пресмыкающиеся</a:t>
          </a:r>
        </a:p>
      </dsp:txBody>
      <dsp:txXfrm>
        <a:off x="3738689" y="2011704"/>
        <a:ext cx="1416309" cy="708154"/>
      </dsp:txXfrm>
    </dsp:sp>
    <dsp:sp modelId="{1A67664F-63DC-4B8A-B868-95F0160BA6D6}">
      <dsp:nvSpPr>
        <dsp:cNvPr id="0" name=""/>
        <dsp:cNvSpPr/>
      </dsp:nvSpPr>
      <dsp:spPr>
        <a:xfrm>
          <a:off x="4092766" y="3017284"/>
          <a:ext cx="1416309" cy="708154"/>
        </a:xfrm>
        <a:prstGeom prst="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Птицы</a:t>
          </a:r>
        </a:p>
      </dsp:txBody>
      <dsp:txXfrm>
        <a:off x="4092766" y="3017284"/>
        <a:ext cx="1416309" cy="708154"/>
      </dsp:txXfrm>
    </dsp:sp>
    <dsp:sp modelId="{5D91A552-8182-437A-8BE6-72A991C1FBD1}">
      <dsp:nvSpPr>
        <dsp:cNvPr id="0" name=""/>
        <dsp:cNvSpPr/>
      </dsp:nvSpPr>
      <dsp:spPr>
        <a:xfrm>
          <a:off x="4092766" y="4022864"/>
          <a:ext cx="1416309" cy="708154"/>
        </a:xfrm>
        <a:prstGeom prst="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Современные пресмыкающиеся</a:t>
          </a:r>
        </a:p>
      </dsp:txBody>
      <dsp:txXfrm>
        <a:off x="4092766" y="4022864"/>
        <a:ext cx="1416309" cy="708154"/>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77CD979-6CB4-4771-863A-F3CEC5F72509}" type="datetime1">
              <a:rPr lang="ru-RU" smtClean="0"/>
              <a:t>24.02.2022</a:t>
            </a:fld>
            <a:endParaRPr lang="en-US"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444FEA7-A6A1-4C1B-A1CF-B68B41EC1A8E}" type="datetime1">
              <a:rPr lang="ru-RU" smtClean="0"/>
              <a:t>24.02.2022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
              <a:t>Щелкните, чтобы изменить стили текста образца слайда</a:t>
            </a:r>
            <a:endParaRPr lang="en-US"/>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Прямоугольник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Прямоугольник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Прямоугольник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Группа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Прямая соединительная линия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Заголовок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Century Gothic" panose="020B0502020202020204" pitchFamily="34" charset="0"/>
                <a:ea typeface="+mn-ea"/>
                <a:cs typeface="+mn-cs"/>
              </a:defRPr>
            </a:lvl1pPr>
          </a:lstStyle>
          <a:p>
            <a:pPr rtl="0"/>
            <a:r>
              <a:rPr lang="ru-RU"/>
              <a:t>Образец заголовка</a:t>
            </a:r>
            <a:endParaRPr lang="en-US" dirty="0"/>
          </a:p>
        </p:txBody>
      </p:sp>
      <p:sp>
        <p:nvSpPr>
          <p:cNvPr id="3" name="Подзаголовок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a:t>Образец подзаголовка</a:t>
            </a:r>
            <a:endParaRPr lang="en-US" dirty="0"/>
          </a:p>
        </p:txBody>
      </p:sp>
      <p:sp>
        <p:nvSpPr>
          <p:cNvPr id="20" name="Дата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Century Gothic" panose="020B0502020202020204" pitchFamily="34" charset="0"/>
              </a:defRPr>
            </a:lvl1pPr>
          </a:lstStyle>
          <a:p>
            <a:fld id="{F5367D5C-F95A-42A3-88EC-882E2435144E}" type="datetime1">
              <a:rPr lang="ru-RU" smtClean="0"/>
              <a:t>24.02.2022</a:t>
            </a:fld>
            <a:endParaRPr lang="en-US" dirty="0"/>
          </a:p>
        </p:txBody>
      </p:sp>
      <p:sp>
        <p:nvSpPr>
          <p:cNvPr id="21" name="Нижний колонтитул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Номер слайда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206637FB-2A93-4CBD-BFA2-D7CF6538021B}" type="datetime1">
              <a:rPr lang="ru-RU" smtClean="0"/>
              <a:t>24.02.2022</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91600" y="762000"/>
            <a:ext cx="2362200" cy="5257800"/>
          </a:xfrm>
        </p:spPr>
        <p:txBody>
          <a:bodyPr vert="eaVert"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a:xfrm>
            <a:off x="838200" y="762000"/>
            <a:ext cx="8077200" cy="5257800"/>
          </a:xfrm>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CF524C86-1CBF-4FDC-97D7-01157E908D38}" type="datetime1">
              <a:rPr lang="ru-RU" smtClean="0"/>
              <a:t>24.02.2022</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Объект 2"/>
          <p:cNvSpPr>
            <a:spLocks noGrp="1"/>
          </p:cNvSpPr>
          <p:nvPr>
            <p:ph idx="1"/>
          </p:nvPr>
        </p:nvSpPr>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7EA467F0-67F1-4FFB-84D6-E0366AF5D58F}" type="datetime1">
              <a:rPr lang="ru-RU" smtClean="0"/>
              <a:t>24.02.2022</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Прямоугольник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Прямоугольник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Прямоугольник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Century Gothic" panose="020B0502020202020204" pitchFamily="34" charset="0"/>
                <a:ea typeface="+mn-ea"/>
                <a:cs typeface="+mn-cs"/>
              </a:defRPr>
            </a:lvl1pPr>
          </a:lstStyle>
          <a:p>
            <a:pPr rtl="0"/>
            <a:r>
              <a:rPr lang="ru-RU"/>
              <a:t>Образец заголовка</a:t>
            </a:r>
            <a:endParaRPr lang="en-US" dirty="0"/>
          </a:p>
        </p:txBody>
      </p:sp>
      <p:grpSp>
        <p:nvGrpSpPr>
          <p:cNvPr id="16" name="Группа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Прямая соединительная линия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Текст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a:t>Образец текста</a:t>
            </a:r>
          </a:p>
        </p:txBody>
      </p:sp>
      <p:sp>
        <p:nvSpPr>
          <p:cNvPr id="4" name="Дата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Century Gothic" panose="020B0502020202020204" pitchFamily="34" charset="0"/>
                <a:ea typeface="+mn-ea"/>
                <a:cs typeface="+mn-cs"/>
              </a:defRPr>
            </a:lvl1pPr>
          </a:lstStyle>
          <a:p>
            <a:fld id="{58943CEE-22B0-4537-8D57-A0FA5AADADF2}" type="datetime1">
              <a:rPr lang="ru-RU" smtClean="0"/>
              <a:t>24.02.2022</a:t>
            </a:fld>
            <a:endParaRPr dirty="0"/>
          </a:p>
        </p:txBody>
      </p:sp>
      <p:sp>
        <p:nvSpPr>
          <p:cNvPr id="5" name="Нижний колонтитул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Номер слайда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a:t>Образец заголовка</a:t>
            </a:r>
            <a:endParaRPr lang="en-US" dirty="0"/>
          </a:p>
        </p:txBody>
      </p:sp>
      <p:sp>
        <p:nvSpPr>
          <p:cNvPr id="3" name="Объект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Объект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5" name="Дата 4"/>
          <p:cNvSpPr>
            <a:spLocks noGrp="1"/>
          </p:cNvSpPr>
          <p:nvPr>
            <p:ph type="dt" sz="half" idx="10"/>
          </p:nvPr>
        </p:nvSpPr>
        <p:spPr/>
        <p:txBody>
          <a:bodyPr rtlCol="0"/>
          <a:lstStyle/>
          <a:p>
            <a:pPr rtl="0"/>
            <a:fld id="{156AE23C-0C45-469E-B619-DD472E6D19F8}" type="datetime1">
              <a:rPr lang="ru-RU" smtClean="0"/>
              <a:t>24.02.2022</a:t>
            </a:fld>
            <a:endParaRPr lang="en-US"/>
          </a:p>
        </p:txBody>
      </p:sp>
      <p:sp>
        <p:nvSpPr>
          <p:cNvPr id="6" name="Нижний колонтитул 5"/>
          <p:cNvSpPr>
            <a:spLocks noGrp="1"/>
          </p:cNvSpPr>
          <p:nvPr>
            <p:ph type="ftr" sz="quarter" idx="11"/>
          </p:nvPr>
        </p:nvSpPr>
        <p:spPr/>
        <p:txBody>
          <a:bodyPr rtlCol="0"/>
          <a:lstStyle/>
          <a:p>
            <a:pPr rtl="0"/>
            <a:endParaRPr lang="en-US"/>
          </a:p>
        </p:txBody>
      </p:sp>
      <p:sp>
        <p:nvSpPr>
          <p:cNvPr id="7" name="Номер слайда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Текст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Century Gothic" panose="020B050202020202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
          </a:p>
        </p:txBody>
      </p:sp>
      <p:sp>
        <p:nvSpPr>
          <p:cNvPr id="5" name="Текст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latin typeface="Century Gothic" panose="020B050202020202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
          </a:p>
        </p:txBody>
      </p:sp>
      <p:sp>
        <p:nvSpPr>
          <p:cNvPr id="7" name="Дата 6"/>
          <p:cNvSpPr>
            <a:spLocks noGrp="1"/>
          </p:cNvSpPr>
          <p:nvPr>
            <p:ph type="dt" sz="half" idx="10"/>
          </p:nvPr>
        </p:nvSpPr>
        <p:spPr/>
        <p:txBody>
          <a:bodyPr rtlCol="0"/>
          <a:lstStyle/>
          <a:p>
            <a:pPr rtl="0"/>
            <a:fld id="{7084B974-3E30-46C0-8835-EBE9AF88C154}" type="datetime1">
              <a:rPr lang="ru-RU" smtClean="0"/>
              <a:t>24.02.2022</a:t>
            </a:fld>
            <a:endParaRPr lang="en-US" dirty="0"/>
          </a:p>
        </p:txBody>
      </p:sp>
      <p:sp>
        <p:nvSpPr>
          <p:cNvPr id="8" name="Нижний колонтитул 7"/>
          <p:cNvSpPr>
            <a:spLocks noGrp="1"/>
          </p:cNvSpPr>
          <p:nvPr>
            <p:ph type="ftr" sz="quarter" idx="11"/>
          </p:nvPr>
        </p:nvSpPr>
        <p:spPr/>
        <p:txBody>
          <a:bodyPr rtlCol="0"/>
          <a:lstStyle/>
          <a:p>
            <a:pPr rtl="0"/>
            <a:endParaRPr lang="en-US"/>
          </a:p>
        </p:txBody>
      </p:sp>
      <p:sp>
        <p:nvSpPr>
          <p:cNvPr id="9" name="Номер слайда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Дата 2"/>
          <p:cNvSpPr>
            <a:spLocks noGrp="1"/>
          </p:cNvSpPr>
          <p:nvPr>
            <p:ph type="dt" sz="half" idx="10"/>
          </p:nvPr>
        </p:nvSpPr>
        <p:spPr/>
        <p:txBody>
          <a:bodyPr rtlCol="0"/>
          <a:lstStyle/>
          <a:p>
            <a:pPr rtl="0"/>
            <a:fld id="{55A373D8-060E-42D4-83B5-67EE9C99EB76}" type="datetime1">
              <a:rPr lang="ru-RU" smtClean="0"/>
              <a:t>24.02.2022</a:t>
            </a:fld>
            <a:endParaRPr lang="en-US"/>
          </a:p>
        </p:txBody>
      </p:sp>
      <p:sp>
        <p:nvSpPr>
          <p:cNvPr id="4" name="Нижний колонтитул 3"/>
          <p:cNvSpPr>
            <a:spLocks noGrp="1"/>
          </p:cNvSpPr>
          <p:nvPr>
            <p:ph type="ftr" sz="quarter" idx="11"/>
          </p:nvPr>
        </p:nvSpPr>
        <p:spPr/>
        <p:txBody>
          <a:bodyPr rtlCol="0"/>
          <a:lstStyle/>
          <a:p>
            <a:pPr rtl="0"/>
            <a:endParaRPr lang="en-US"/>
          </a:p>
        </p:txBody>
      </p:sp>
      <p:sp>
        <p:nvSpPr>
          <p:cNvPr id="5" name="Номер слайда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59039D93-8FE6-4FAB-8379-7097A2FFC7EA}" type="datetime1">
              <a:rPr lang="ru-RU" smtClean="0"/>
              <a:t>24.02.2022</a:t>
            </a:fld>
            <a:endParaRPr lang="en-US"/>
          </a:p>
        </p:txBody>
      </p:sp>
      <p:sp>
        <p:nvSpPr>
          <p:cNvPr id="3" name="Нижний колонтитул 2"/>
          <p:cNvSpPr>
            <a:spLocks noGrp="1"/>
          </p:cNvSpPr>
          <p:nvPr>
            <p:ph type="ftr" sz="quarter" idx="11"/>
          </p:nvPr>
        </p:nvSpPr>
        <p:spPr/>
        <p:txBody>
          <a:bodyPr rtlCol="0"/>
          <a:lstStyle/>
          <a:p>
            <a:pPr rtl="0"/>
            <a:endParaRPr lang="en-US"/>
          </a:p>
        </p:txBody>
      </p:sp>
      <p:sp>
        <p:nvSpPr>
          <p:cNvPr id="4" name="Номер слайда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Прямоугольник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Century Gothic" panose="020B0502020202020204" pitchFamily="34" charset="0"/>
                <a:ea typeface="+mn-ea"/>
                <a:cs typeface="+mn-cs"/>
              </a:defRPr>
            </a:lvl1pPr>
          </a:lstStyle>
          <a:p>
            <a:pPr rtl="0"/>
            <a:r>
              <a:rPr lang="ru-RU"/>
              <a:t>Образец заголовка</a:t>
            </a:r>
            <a:endParaRPr lang="en-US" dirty="0"/>
          </a:p>
        </p:txBody>
      </p:sp>
      <p:sp>
        <p:nvSpPr>
          <p:cNvPr id="3" name="Объект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Текст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8" name="Дата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4A5CD4F3-DD0B-41D2-86DC-8F94F11A7635}" type="datetime1">
              <a:rPr lang="ru-RU" smtClean="0"/>
              <a:t>24.02.2022</a:t>
            </a:fld>
            <a:endParaRPr lang="en-US"/>
          </a:p>
        </p:txBody>
      </p:sp>
      <p:sp>
        <p:nvSpPr>
          <p:cNvPr id="9" name="Нижний колонтитул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Номер слайда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Рисунок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a:t>Вставка рисунка</a:t>
            </a:r>
            <a:endParaRPr lang="en-US" dirty="0"/>
          </a:p>
        </p:txBody>
      </p:sp>
      <p:sp>
        <p:nvSpPr>
          <p:cNvPr id="5" name="Дата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4225BED9-9D02-4AA4-868D-12B5B80D13D4}" type="datetime1">
              <a:rPr lang="ru-RU" smtClean="0"/>
              <a:t>24.02.2022</a:t>
            </a:fld>
            <a:endParaRPr lang="en-US" dirty="0"/>
          </a:p>
        </p:txBody>
      </p:sp>
      <p:sp>
        <p:nvSpPr>
          <p:cNvPr id="6" name="Нижний колонтитул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Номер слайда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Прямоугольник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Century Gothic" panose="020B0502020202020204" pitchFamily="34" charset="0"/>
              </a:defRPr>
            </a:lvl1pPr>
          </a:lstStyle>
          <a:p>
            <a:pPr rtl="0"/>
            <a:r>
              <a:rPr lang="ru-RU"/>
              <a:t>Образец заголовка</a:t>
            </a:r>
            <a:endParaRPr lang="en-US" dirty="0"/>
          </a:p>
        </p:txBody>
      </p:sp>
      <p:sp>
        <p:nvSpPr>
          <p:cNvPr id="4" name="Текст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Прямоугольник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Прямоугольник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Прямоугольник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Заголовок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ru" dirty="0"/>
              <a:t>Стиль образца заголовка</a:t>
            </a:r>
            <a:endParaRPr lang="en-US" dirty="0"/>
          </a:p>
        </p:txBody>
      </p:sp>
      <p:sp>
        <p:nvSpPr>
          <p:cNvPr id="3" name="Текст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ru" dirty="0"/>
              <a:t>Щелкните, чтобы изменить стили текста образца слайда</a:t>
            </a:r>
          </a:p>
          <a:p>
            <a:pPr lvl="1" rtl="0"/>
            <a:r>
              <a:rPr lang="ru" dirty="0"/>
              <a:t>Второй уровень</a:t>
            </a:r>
          </a:p>
          <a:p>
            <a:pPr lvl="2" rtl="0"/>
            <a:r>
              <a:rPr lang="ru" dirty="0"/>
              <a:t>Третий уровень</a:t>
            </a:r>
          </a:p>
          <a:p>
            <a:pPr lvl="3" rtl="0"/>
            <a:r>
              <a:rPr lang="ru" dirty="0"/>
              <a:t>Четвертый уровень</a:t>
            </a:r>
          </a:p>
          <a:p>
            <a:pPr lvl="4" rtl="0"/>
            <a:r>
              <a:rPr lang="ru" dirty="0"/>
              <a:t>Пятый уровень</a:t>
            </a:r>
            <a:endParaRPr lang="en-US" dirty="0"/>
          </a:p>
        </p:txBody>
      </p:sp>
      <p:sp>
        <p:nvSpPr>
          <p:cNvPr id="4" name="Дата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latin typeface="Century Gothic" panose="020B0502020202020204" pitchFamily="34" charset="0"/>
              </a:defRPr>
            </a:lvl1pPr>
          </a:lstStyle>
          <a:p>
            <a:fld id="{C16BE775-1C9E-48DD-93B9-3187A540B86B}" type="datetime1">
              <a:rPr lang="ru-RU" smtClean="0"/>
              <a:t>24.02.2022</a:t>
            </a:fld>
            <a:endParaRPr lang="en-US" dirty="0"/>
          </a:p>
        </p:txBody>
      </p:sp>
      <p:sp>
        <p:nvSpPr>
          <p:cNvPr id="5" name="Нижний колонтитул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latin typeface="Century Gothic" panose="020B0502020202020204" pitchFamily="34" charset="0"/>
              </a:defRPr>
            </a:lvl1pPr>
          </a:lstStyle>
          <a:p>
            <a:endParaRPr lang="en-US" dirty="0"/>
          </a:p>
        </p:txBody>
      </p:sp>
      <p:sp>
        <p:nvSpPr>
          <p:cNvPr id="6" name="Номер слайда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latin typeface="Century Gothic" panose="020B050202020202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Century Gothic" panose="020B0502020202020204" pitchFamily="34" charset="0"/>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Century Gothic" panose="020B0502020202020204" pitchFamily="34" charset="0"/>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Century Gothic" panose="020B0502020202020204" pitchFamily="34" charset="0"/>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entury Gothic" panose="020B0502020202020204" pitchFamily="34" charset="0"/>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entury Gothic" panose="020B0502020202020204" pitchFamily="34" charset="0"/>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entury Gothic" panose="020B0502020202020204" pitchFamily="34" charset="0"/>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Layout" Target="../diagrams/layout2.xml"/><Relationship Id="rId7" Type="http://schemas.openxmlformats.org/officeDocument/2006/relationships/image" Target="../media/image2.jpeg"/><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Рисунок 4" descr="Изображение ткани, стола, красного цвета, покрытия&#10;&#10;Автоматически созданное описание">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Прямоугольник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Прямоугольник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Заголовок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rtlCol="0">
            <a:normAutofit/>
          </a:bodyPr>
          <a:lstStyle/>
          <a:p>
            <a:r>
              <a:rPr lang="ru" sz="4400" dirty="0">
                <a:solidFill>
                  <a:schemeClr val="tx1"/>
                </a:solidFill>
              </a:rPr>
              <a:t>рептилии</a:t>
            </a:r>
          </a:p>
        </p:txBody>
      </p:sp>
      <p:sp>
        <p:nvSpPr>
          <p:cNvPr id="3" name="Подзаголовок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rtlCol="0">
            <a:normAutofit fontScale="92500" lnSpcReduction="20000"/>
          </a:bodyPr>
          <a:lstStyle/>
          <a:p>
            <a:pPr rtl="0"/>
            <a:r>
              <a:rPr lang="ru" dirty="0">
                <a:solidFill>
                  <a:schemeClr val="tx1"/>
                </a:solidFill>
              </a:rPr>
              <a:t>Или Класс Пресмыкающиеся. </a:t>
            </a:r>
          </a:p>
          <a:p>
            <a:pPr rtl="0"/>
            <a:r>
              <a:rPr lang="ru" dirty="0">
                <a:solidFill>
                  <a:schemeClr val="tx1"/>
                </a:solidFill>
              </a:rPr>
              <a:t>Строение и разнообразие.</a:t>
            </a: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C9295F-E638-4F61-AFE2-CF3E40556031}"/>
              </a:ext>
            </a:extLst>
          </p:cNvPr>
          <p:cNvSpPr>
            <a:spLocks noGrp="1"/>
          </p:cNvSpPr>
          <p:nvPr>
            <p:ph type="title"/>
          </p:nvPr>
        </p:nvSpPr>
        <p:spPr/>
        <p:txBody>
          <a:bodyPr rtlCol="0">
            <a:normAutofit/>
          </a:bodyPr>
          <a:lstStyle/>
          <a:p>
            <a:r>
              <a:rPr lang="ru" dirty="0">
                <a:solidFill>
                  <a:schemeClr val="tx1">
                    <a:lumMod val="75000"/>
                    <a:lumOff val="25000"/>
                  </a:schemeClr>
                </a:solidFill>
              </a:rPr>
              <a:t>Заголовок Lorem Ipsum Dolor</a:t>
            </a:r>
            <a:endParaRPr lang="en-US" dirty="0">
              <a:solidFill>
                <a:schemeClr val="tx1">
                  <a:lumMod val="75000"/>
                  <a:lumOff val="25000"/>
                </a:schemeClr>
              </a:solidFill>
            </a:endParaRPr>
          </a:p>
        </p:txBody>
      </p:sp>
      <p:sp>
        <p:nvSpPr>
          <p:cNvPr id="11" name="Объект 10">
            <a:extLst>
              <a:ext uri="{FF2B5EF4-FFF2-40B4-BE49-F238E27FC236}">
                <a16:creationId xmlns:a16="http://schemas.microsoft.com/office/drawing/2014/main" id="{E3C8B08C-FD99-4A92-A710-2108727421FA}"/>
              </a:ext>
            </a:extLst>
          </p:cNvPr>
          <p:cNvSpPr>
            <a:spLocks noGrp="1"/>
          </p:cNvSpPr>
          <p:nvPr>
            <p:ph idx="1"/>
          </p:nvPr>
        </p:nvSpPr>
        <p:spPr/>
        <p:txBody>
          <a:bodyPr/>
          <a:lstStyle/>
          <a:p>
            <a:endParaRPr lang="ru-RU"/>
          </a:p>
        </p:txBody>
      </p:sp>
      <p:grpSp>
        <p:nvGrpSpPr>
          <p:cNvPr id="10" name="Группа 9">
            <a:extLst>
              <a:ext uri="{FF2B5EF4-FFF2-40B4-BE49-F238E27FC236}">
                <a16:creationId xmlns:a16="http://schemas.microsoft.com/office/drawing/2014/main" id="{D293E966-6C0A-4117-83C3-64C210F919F7}"/>
              </a:ext>
            </a:extLst>
          </p:cNvPr>
          <p:cNvGrpSpPr/>
          <p:nvPr/>
        </p:nvGrpSpPr>
        <p:grpSpPr>
          <a:xfrm>
            <a:off x="0" y="10"/>
            <a:ext cx="12191979" cy="6857990"/>
            <a:chOff x="0" y="0"/>
            <a:chExt cx="12191979" cy="6857990"/>
          </a:xfrm>
        </p:grpSpPr>
        <p:pic>
          <p:nvPicPr>
            <p:cNvPr id="4" name="Рисунок 3" descr="Изображение ткани, стола, красного цвета, покрытия&#10;&#10;Автоматически созданное описание">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7" name="Прямоугольник 6">
              <a:extLst>
                <a:ext uri="{FF2B5EF4-FFF2-40B4-BE49-F238E27FC236}">
                  <a16:creationId xmlns:a16="http://schemas.microsoft.com/office/drawing/2014/main" id="{C75EEE54-16A8-438D-AEB3-C81D05084C3B}"/>
                </a:ext>
              </a:extLst>
            </p:cNvPr>
            <p:cNvSpPr/>
            <p:nvPr/>
          </p:nvSpPr>
          <p:spPr>
            <a:xfrm>
              <a:off x="259080" y="237744"/>
              <a:ext cx="11673840" cy="6382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8" name="Прямоугольник 7">
              <a:extLst>
                <a:ext uri="{FF2B5EF4-FFF2-40B4-BE49-F238E27FC236}">
                  <a16:creationId xmlns:a16="http://schemas.microsoft.com/office/drawing/2014/main" id="{2F9BA24C-6642-4465-B65D-F719B12280BD}"/>
                </a:ext>
              </a:extLst>
            </p:cNvPr>
            <p:cNvSpPr/>
            <p:nvPr/>
          </p:nvSpPr>
          <p:spPr>
            <a:xfrm>
              <a:off x="434741" y="374904"/>
              <a:ext cx="11322518" cy="61081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Заголовок 1">
            <a:extLst>
              <a:ext uri="{FF2B5EF4-FFF2-40B4-BE49-F238E27FC236}">
                <a16:creationId xmlns:a16="http://schemas.microsoft.com/office/drawing/2014/main" id="{A6786366-BC96-4F75-9D46-2858BD6EC98A}"/>
              </a:ext>
            </a:extLst>
          </p:cNvPr>
          <p:cNvSpPr txBox="1">
            <a:spLocks/>
          </p:cNvSpPr>
          <p:nvPr/>
        </p:nvSpPr>
        <p:spPr>
          <a:xfrm>
            <a:off x="750627" y="642594"/>
            <a:ext cx="10708557" cy="12227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Century Gothic" panose="020B0502020202020204" pitchFamily="34" charset="0"/>
                <a:ea typeface="+mn-ea"/>
                <a:cs typeface="+mn-cs"/>
              </a:defRPr>
            </a:lvl1pPr>
          </a:lstStyle>
          <a:p>
            <a:r>
              <a:rPr lang="ru-RU" dirty="0">
                <a:solidFill>
                  <a:schemeClr val="tx1">
                    <a:lumMod val="75000"/>
                    <a:lumOff val="25000"/>
                  </a:schemeClr>
                </a:solidFill>
              </a:rPr>
              <a:t>Размножение и развитие.</a:t>
            </a:r>
            <a:endParaRPr lang="en-US" dirty="0">
              <a:solidFill>
                <a:schemeClr val="tx1">
                  <a:lumMod val="75000"/>
                  <a:lumOff val="25000"/>
                </a:schemeClr>
              </a:solidFill>
            </a:endParaRPr>
          </a:p>
        </p:txBody>
      </p:sp>
      <p:sp>
        <p:nvSpPr>
          <p:cNvPr id="12" name="TextBox 11">
            <a:extLst>
              <a:ext uri="{FF2B5EF4-FFF2-40B4-BE49-F238E27FC236}">
                <a16:creationId xmlns:a16="http://schemas.microsoft.com/office/drawing/2014/main" id="{62AA4FDE-557A-40C9-A5EC-A3D46C64DE2E}"/>
              </a:ext>
            </a:extLst>
          </p:cNvPr>
          <p:cNvSpPr txBox="1"/>
          <p:nvPr/>
        </p:nvSpPr>
        <p:spPr>
          <a:xfrm>
            <a:off x="732816" y="1790273"/>
            <a:ext cx="9305428" cy="923330"/>
          </a:xfrm>
          <a:prstGeom prst="rect">
            <a:avLst/>
          </a:prstGeom>
          <a:noFill/>
        </p:spPr>
        <p:txBody>
          <a:bodyPr wrap="square">
            <a:spAutoFit/>
          </a:bodyPr>
          <a:lstStyle/>
          <a:p>
            <a:r>
              <a:rPr lang="ru-RU" b="0" i="0" dirty="0">
                <a:solidFill>
                  <a:srgbClr val="111111"/>
                </a:solidFill>
                <a:effectLst/>
                <a:latin typeface="Arial" panose="020B0604020202020204" pitchFamily="34" charset="0"/>
              </a:rPr>
              <a:t>Раздельнополые организмы, оплодотворение внутрен­нее; самка откладывает яйца, содержащие запас пита­тельных веществ для зародыша (желток) и покрытые плотной кожистой оболочкой.</a:t>
            </a:r>
            <a:endParaRPr lang="ru-RU" dirty="0"/>
          </a:p>
        </p:txBody>
      </p:sp>
      <p:pic>
        <p:nvPicPr>
          <p:cNvPr id="8194" name="Picture 2" descr="Как рождаются ядовитые змеи — National Geographic Россия: красота мира в  каждом кадре">
            <a:extLst>
              <a:ext uri="{FF2B5EF4-FFF2-40B4-BE49-F238E27FC236}">
                <a16:creationId xmlns:a16="http://schemas.microsoft.com/office/drawing/2014/main" id="{017997DB-0F52-4284-8F95-605BBA4BC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628" y="2760786"/>
            <a:ext cx="5129668" cy="352812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Как искусственные яйца черепах помогают ловить преступников? - Hi-News.ru">
            <a:extLst>
              <a:ext uri="{FF2B5EF4-FFF2-40B4-BE49-F238E27FC236}">
                <a16:creationId xmlns:a16="http://schemas.microsoft.com/office/drawing/2014/main" id="{CA54CE0E-DD72-44F1-A168-D4F123E38D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9523" y="2850763"/>
            <a:ext cx="5578508" cy="318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30595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C9295F-E638-4F61-AFE2-CF3E40556031}"/>
              </a:ext>
            </a:extLst>
          </p:cNvPr>
          <p:cNvSpPr>
            <a:spLocks noGrp="1"/>
          </p:cNvSpPr>
          <p:nvPr>
            <p:ph type="title"/>
          </p:nvPr>
        </p:nvSpPr>
        <p:spPr/>
        <p:txBody>
          <a:bodyPr rtlCol="0">
            <a:normAutofit/>
          </a:bodyPr>
          <a:lstStyle/>
          <a:p>
            <a:r>
              <a:rPr lang="ru" dirty="0">
                <a:solidFill>
                  <a:schemeClr val="tx1">
                    <a:lumMod val="75000"/>
                    <a:lumOff val="25000"/>
                  </a:schemeClr>
                </a:solidFill>
              </a:rPr>
              <a:t>Заголовок Lorem Ipsum Dolor</a:t>
            </a:r>
            <a:endParaRPr lang="en-US" dirty="0">
              <a:solidFill>
                <a:schemeClr val="tx1">
                  <a:lumMod val="75000"/>
                  <a:lumOff val="25000"/>
                </a:schemeClr>
              </a:solidFill>
            </a:endParaRPr>
          </a:p>
        </p:txBody>
      </p:sp>
      <p:sp>
        <p:nvSpPr>
          <p:cNvPr id="11" name="Объект 10">
            <a:extLst>
              <a:ext uri="{FF2B5EF4-FFF2-40B4-BE49-F238E27FC236}">
                <a16:creationId xmlns:a16="http://schemas.microsoft.com/office/drawing/2014/main" id="{E3C8B08C-FD99-4A92-A710-2108727421FA}"/>
              </a:ext>
            </a:extLst>
          </p:cNvPr>
          <p:cNvSpPr>
            <a:spLocks noGrp="1"/>
          </p:cNvSpPr>
          <p:nvPr>
            <p:ph idx="1"/>
          </p:nvPr>
        </p:nvSpPr>
        <p:spPr/>
        <p:txBody>
          <a:bodyPr/>
          <a:lstStyle/>
          <a:p>
            <a:endParaRPr lang="ru-RU"/>
          </a:p>
        </p:txBody>
      </p:sp>
      <p:grpSp>
        <p:nvGrpSpPr>
          <p:cNvPr id="10" name="Группа 9">
            <a:extLst>
              <a:ext uri="{FF2B5EF4-FFF2-40B4-BE49-F238E27FC236}">
                <a16:creationId xmlns:a16="http://schemas.microsoft.com/office/drawing/2014/main" id="{D293E966-6C0A-4117-83C3-64C210F919F7}"/>
              </a:ext>
            </a:extLst>
          </p:cNvPr>
          <p:cNvGrpSpPr/>
          <p:nvPr/>
        </p:nvGrpSpPr>
        <p:grpSpPr>
          <a:xfrm>
            <a:off x="0" y="10"/>
            <a:ext cx="12191979" cy="6857990"/>
            <a:chOff x="0" y="0"/>
            <a:chExt cx="12191979" cy="6857990"/>
          </a:xfrm>
        </p:grpSpPr>
        <p:pic>
          <p:nvPicPr>
            <p:cNvPr id="4" name="Рисунок 3" descr="Изображение ткани, стола, красного цвета, покрытия&#10;&#10;Автоматически созданное описание">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7" name="Прямоугольник 6">
              <a:extLst>
                <a:ext uri="{FF2B5EF4-FFF2-40B4-BE49-F238E27FC236}">
                  <a16:creationId xmlns:a16="http://schemas.microsoft.com/office/drawing/2014/main" id="{C75EEE54-16A8-438D-AEB3-C81D05084C3B}"/>
                </a:ext>
              </a:extLst>
            </p:cNvPr>
            <p:cNvSpPr/>
            <p:nvPr/>
          </p:nvSpPr>
          <p:spPr>
            <a:xfrm>
              <a:off x="259080" y="237744"/>
              <a:ext cx="11673840" cy="6382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8" name="Прямоугольник 7">
              <a:extLst>
                <a:ext uri="{FF2B5EF4-FFF2-40B4-BE49-F238E27FC236}">
                  <a16:creationId xmlns:a16="http://schemas.microsoft.com/office/drawing/2014/main" id="{2F9BA24C-6642-4465-B65D-F719B12280BD}"/>
                </a:ext>
              </a:extLst>
            </p:cNvPr>
            <p:cNvSpPr/>
            <p:nvPr/>
          </p:nvSpPr>
          <p:spPr>
            <a:xfrm>
              <a:off x="434741" y="374904"/>
              <a:ext cx="11322518" cy="61081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Заголовок 1">
            <a:extLst>
              <a:ext uri="{FF2B5EF4-FFF2-40B4-BE49-F238E27FC236}">
                <a16:creationId xmlns:a16="http://schemas.microsoft.com/office/drawing/2014/main" id="{A6786366-BC96-4F75-9D46-2858BD6EC98A}"/>
              </a:ext>
            </a:extLst>
          </p:cNvPr>
          <p:cNvSpPr txBox="1">
            <a:spLocks/>
          </p:cNvSpPr>
          <p:nvPr/>
        </p:nvSpPr>
        <p:spPr>
          <a:xfrm>
            <a:off x="750627" y="642594"/>
            <a:ext cx="10708557" cy="12227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Century Gothic" panose="020B0502020202020204" pitchFamily="34" charset="0"/>
                <a:ea typeface="+mn-ea"/>
                <a:cs typeface="+mn-cs"/>
              </a:defRPr>
            </a:lvl1pPr>
          </a:lstStyle>
          <a:p>
            <a:r>
              <a:rPr lang="ru-RU" dirty="0">
                <a:solidFill>
                  <a:schemeClr val="tx1">
                    <a:lumMod val="75000"/>
                    <a:lumOff val="25000"/>
                  </a:schemeClr>
                </a:solidFill>
              </a:rPr>
              <a:t>Ключевые моменты.</a:t>
            </a:r>
            <a:endParaRPr lang="en-US" dirty="0">
              <a:solidFill>
                <a:schemeClr val="tx1">
                  <a:lumMod val="75000"/>
                  <a:lumOff val="25000"/>
                </a:schemeClr>
              </a:solidFill>
            </a:endParaRPr>
          </a:p>
        </p:txBody>
      </p:sp>
      <p:sp>
        <p:nvSpPr>
          <p:cNvPr id="3" name="TextBox 2">
            <a:extLst>
              <a:ext uri="{FF2B5EF4-FFF2-40B4-BE49-F238E27FC236}">
                <a16:creationId xmlns:a16="http://schemas.microsoft.com/office/drawing/2014/main" id="{E0FE1DF0-BC6D-4638-8671-8076177A6F2F}"/>
              </a:ext>
            </a:extLst>
          </p:cNvPr>
          <p:cNvSpPr txBox="1"/>
          <p:nvPr/>
        </p:nvSpPr>
        <p:spPr>
          <a:xfrm>
            <a:off x="750627" y="2014194"/>
            <a:ext cx="8660659" cy="1477328"/>
          </a:xfrm>
          <a:prstGeom prst="rect">
            <a:avLst/>
          </a:prstGeom>
          <a:noFill/>
        </p:spPr>
        <p:txBody>
          <a:bodyPr wrap="square" rtlCol="0">
            <a:spAutoFit/>
          </a:bodyPr>
          <a:lstStyle/>
          <a:p>
            <a:pPr marL="285750" indent="-285750">
              <a:buFontTx/>
              <a:buChar char="-"/>
            </a:pPr>
            <a:r>
              <a:rPr lang="ru-RU" dirty="0"/>
              <a:t>Мозг, как у всех хордовых, состоит из 5 отделов</a:t>
            </a:r>
          </a:p>
          <a:p>
            <a:pPr marL="285750" indent="-285750">
              <a:buFontTx/>
              <a:buChar char="-"/>
            </a:pPr>
            <a:r>
              <a:rPr lang="ru-RU" dirty="0"/>
              <a:t>Кожа теперь сухая, желез нет, потому что дыхание, в отличии от амфибий, осуществляется не кожей, а легкими</a:t>
            </a:r>
          </a:p>
          <a:p>
            <a:pPr marL="285750" indent="-285750">
              <a:buFontTx/>
              <a:buChar char="-"/>
            </a:pPr>
            <a:r>
              <a:rPr lang="ru-RU" dirty="0"/>
              <a:t>Трехкамерное сердце с неполной перегородкой, у крокодилов – четырехкамерное</a:t>
            </a:r>
          </a:p>
          <a:p>
            <a:pPr marL="285750" indent="-285750">
              <a:buFontTx/>
              <a:buChar char="-"/>
            </a:pPr>
            <a:r>
              <a:rPr lang="ru-RU" dirty="0"/>
              <a:t>Все еще клоака</a:t>
            </a:r>
          </a:p>
        </p:txBody>
      </p:sp>
    </p:spTree>
    <p:extLst>
      <p:ext uri="{BB962C8B-B14F-4D97-AF65-F5344CB8AC3E}">
        <p14:creationId xmlns:p14="http://schemas.microsoft.com/office/powerpoint/2010/main" val="91888019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descr="Изображение ткани, стола, красного цвета, покрытия&#10;&#10;Автоматически созданное описание">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Прямоугольник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Прямоугольник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rtlCol="0">
            <a:normAutofit/>
          </a:bodyPr>
          <a:lstStyle/>
          <a:p>
            <a:r>
              <a:rPr lang="ru" dirty="0">
                <a:solidFill>
                  <a:schemeClr val="tx1">
                    <a:lumMod val="75000"/>
                    <a:lumOff val="25000"/>
                  </a:schemeClr>
                </a:solidFill>
              </a:rPr>
              <a:t>Разнообразие рептилий</a:t>
            </a:r>
            <a:endParaRPr lang="en-US" dirty="0">
              <a:solidFill>
                <a:schemeClr val="tx1">
                  <a:lumMod val="75000"/>
                  <a:lumOff val="25000"/>
                </a:schemeClr>
              </a:solidFill>
            </a:endParaRPr>
          </a:p>
        </p:txBody>
      </p:sp>
      <p:graphicFrame>
        <p:nvGraphicFramePr>
          <p:cNvPr id="31" name="Объект 2">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1893895828"/>
              </p:ext>
            </p:extLst>
          </p:nvPr>
        </p:nvGraphicFramePr>
        <p:xfrm>
          <a:off x="4417103" y="2150559"/>
          <a:ext cx="7340156" cy="357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09FBC34-EC56-4D10-B2CA-DBFE3AAA3F5B}"/>
              </a:ext>
            </a:extLst>
          </p:cNvPr>
          <p:cNvSpPr txBox="1"/>
          <p:nvPr/>
        </p:nvSpPr>
        <p:spPr>
          <a:xfrm>
            <a:off x="4545496" y="5724939"/>
            <a:ext cx="7050156" cy="646331"/>
          </a:xfrm>
          <a:prstGeom prst="rect">
            <a:avLst/>
          </a:prstGeom>
          <a:noFill/>
        </p:spPr>
        <p:txBody>
          <a:bodyPr wrap="square" rtlCol="0">
            <a:spAutoFit/>
          </a:bodyPr>
          <a:lstStyle/>
          <a:p>
            <a:r>
              <a:rPr lang="ru-RU" dirty="0"/>
              <a:t>Менее известный отряд: Клювоголовые, в которым относится всего одно ныне живущее существо на планете: гаттерия.</a:t>
            </a:r>
          </a:p>
        </p:txBody>
      </p:sp>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C9295F-E638-4F61-AFE2-CF3E40556031}"/>
              </a:ext>
            </a:extLst>
          </p:cNvPr>
          <p:cNvSpPr>
            <a:spLocks noGrp="1"/>
          </p:cNvSpPr>
          <p:nvPr>
            <p:ph type="title"/>
          </p:nvPr>
        </p:nvSpPr>
        <p:spPr/>
        <p:txBody>
          <a:bodyPr rtlCol="0">
            <a:normAutofit/>
          </a:bodyPr>
          <a:lstStyle/>
          <a:p>
            <a:r>
              <a:rPr lang="ru" dirty="0">
                <a:solidFill>
                  <a:schemeClr val="tx1">
                    <a:lumMod val="75000"/>
                    <a:lumOff val="25000"/>
                  </a:schemeClr>
                </a:solidFill>
              </a:rPr>
              <a:t>Заголовок Lorem Ipsum Dolor</a:t>
            </a:r>
            <a:endParaRPr lang="en-US" dirty="0">
              <a:solidFill>
                <a:schemeClr val="tx1">
                  <a:lumMod val="75000"/>
                  <a:lumOff val="25000"/>
                </a:schemeClr>
              </a:solidFill>
            </a:endParaRPr>
          </a:p>
        </p:txBody>
      </p:sp>
      <p:graphicFrame>
        <p:nvGraphicFramePr>
          <p:cNvPr id="6" name="Объект 5">
            <a:extLst>
              <a:ext uri="{FF2B5EF4-FFF2-40B4-BE49-F238E27FC236}">
                <a16:creationId xmlns:a16="http://schemas.microsoft.com/office/drawing/2014/main" id="{9CE844AD-B41F-425A-9966-A84ABD53A104}"/>
              </a:ext>
            </a:extLst>
          </p:cNvPr>
          <p:cNvGraphicFramePr>
            <a:graphicFrameLocks noGrp="1"/>
          </p:cNvGraphicFramePr>
          <p:nvPr>
            <p:ph idx="1"/>
            <p:extLst>
              <p:ext uri="{D42A27DB-BD31-4B8C-83A1-F6EECF244321}">
                <p14:modId xmlns:p14="http://schemas.microsoft.com/office/powerpoint/2010/main" val="897678475"/>
              </p:ext>
            </p:extLst>
          </p:nvPr>
        </p:nvGraphicFramePr>
        <p:xfrm>
          <a:off x="1066800" y="2103438"/>
          <a:ext cx="10058400" cy="3849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Группа 9">
            <a:extLst>
              <a:ext uri="{FF2B5EF4-FFF2-40B4-BE49-F238E27FC236}">
                <a16:creationId xmlns:a16="http://schemas.microsoft.com/office/drawing/2014/main" id="{D293E966-6C0A-4117-83C3-64C210F919F7}"/>
              </a:ext>
            </a:extLst>
          </p:cNvPr>
          <p:cNvGrpSpPr/>
          <p:nvPr/>
        </p:nvGrpSpPr>
        <p:grpSpPr>
          <a:xfrm>
            <a:off x="0" y="10"/>
            <a:ext cx="12191979" cy="6857990"/>
            <a:chOff x="0" y="0"/>
            <a:chExt cx="12191979" cy="6857990"/>
          </a:xfrm>
        </p:grpSpPr>
        <p:pic>
          <p:nvPicPr>
            <p:cNvPr id="4" name="Рисунок 3" descr="Изображение ткани, стола, красного цвета, покрытия&#10;&#10;Автоматически созданное описание">
              <a:extLst>
                <a:ext uri="{FF2B5EF4-FFF2-40B4-BE49-F238E27FC236}">
                  <a16:creationId xmlns:a16="http://schemas.microsoft.com/office/drawing/2014/main" id="{5C002EE5-E4FF-463C-8DAA-9AC0B6D407F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7" name="Прямоугольник 6">
              <a:extLst>
                <a:ext uri="{FF2B5EF4-FFF2-40B4-BE49-F238E27FC236}">
                  <a16:creationId xmlns:a16="http://schemas.microsoft.com/office/drawing/2014/main" id="{C75EEE54-16A8-438D-AEB3-C81D05084C3B}"/>
                </a:ext>
              </a:extLst>
            </p:cNvPr>
            <p:cNvSpPr/>
            <p:nvPr/>
          </p:nvSpPr>
          <p:spPr>
            <a:xfrm>
              <a:off x="259080" y="237744"/>
              <a:ext cx="11673840" cy="6382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8" name="Прямоугольник 7">
              <a:extLst>
                <a:ext uri="{FF2B5EF4-FFF2-40B4-BE49-F238E27FC236}">
                  <a16:creationId xmlns:a16="http://schemas.microsoft.com/office/drawing/2014/main" id="{2F9BA24C-6642-4465-B65D-F719B12280BD}"/>
                </a:ext>
              </a:extLst>
            </p:cNvPr>
            <p:cNvSpPr/>
            <p:nvPr/>
          </p:nvSpPr>
          <p:spPr>
            <a:xfrm>
              <a:off x="434741" y="374904"/>
              <a:ext cx="11322518" cy="61081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Заголовок 1">
            <a:extLst>
              <a:ext uri="{FF2B5EF4-FFF2-40B4-BE49-F238E27FC236}">
                <a16:creationId xmlns:a16="http://schemas.microsoft.com/office/drawing/2014/main" id="{A6786366-BC96-4F75-9D46-2858BD6EC98A}"/>
              </a:ext>
            </a:extLst>
          </p:cNvPr>
          <p:cNvSpPr txBox="1">
            <a:spLocks/>
          </p:cNvSpPr>
          <p:nvPr/>
        </p:nvSpPr>
        <p:spPr>
          <a:xfrm>
            <a:off x="750627" y="642594"/>
            <a:ext cx="10708557" cy="12227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Century Gothic" panose="020B0502020202020204" pitchFamily="34" charset="0"/>
                <a:ea typeface="+mn-ea"/>
                <a:cs typeface="+mn-cs"/>
              </a:defRPr>
            </a:lvl1pPr>
          </a:lstStyle>
          <a:p>
            <a:r>
              <a:rPr lang="ru-RU" dirty="0">
                <a:solidFill>
                  <a:schemeClr val="tx1">
                    <a:lumMod val="75000"/>
                    <a:lumOff val="25000"/>
                  </a:schemeClr>
                </a:solidFill>
              </a:rPr>
              <a:t>Происхождение</a:t>
            </a:r>
            <a:endParaRPr lang="en-US" dirty="0">
              <a:solidFill>
                <a:schemeClr val="tx1">
                  <a:lumMod val="75000"/>
                  <a:lumOff val="25000"/>
                </a:schemeClr>
              </a:solidFill>
            </a:endParaRPr>
          </a:p>
        </p:txBody>
      </p:sp>
      <p:graphicFrame>
        <p:nvGraphicFramePr>
          <p:cNvPr id="9" name="Схема 8">
            <a:extLst>
              <a:ext uri="{FF2B5EF4-FFF2-40B4-BE49-F238E27FC236}">
                <a16:creationId xmlns:a16="http://schemas.microsoft.com/office/drawing/2014/main" id="{7AD4E6D5-8EA0-42D9-8559-F256DFA131C9}"/>
              </a:ext>
            </a:extLst>
          </p:cNvPr>
          <p:cNvGraphicFramePr/>
          <p:nvPr>
            <p:extLst>
              <p:ext uri="{D42A27DB-BD31-4B8C-83A1-F6EECF244321}">
                <p14:modId xmlns:p14="http://schemas.microsoft.com/office/powerpoint/2010/main" val="1399376124"/>
              </p:ext>
            </p:extLst>
          </p:nvPr>
        </p:nvGraphicFramePr>
        <p:xfrm>
          <a:off x="2328984" y="1483842"/>
          <a:ext cx="7534031" cy="47315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664193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C9295F-E638-4F61-AFE2-CF3E40556031}"/>
              </a:ext>
            </a:extLst>
          </p:cNvPr>
          <p:cNvSpPr>
            <a:spLocks noGrp="1"/>
          </p:cNvSpPr>
          <p:nvPr>
            <p:ph type="title"/>
          </p:nvPr>
        </p:nvSpPr>
        <p:spPr/>
        <p:txBody>
          <a:bodyPr rtlCol="0">
            <a:normAutofit/>
          </a:bodyPr>
          <a:lstStyle/>
          <a:p>
            <a:r>
              <a:rPr lang="ru" dirty="0">
                <a:solidFill>
                  <a:schemeClr val="tx1">
                    <a:lumMod val="75000"/>
                    <a:lumOff val="25000"/>
                  </a:schemeClr>
                </a:solidFill>
              </a:rPr>
              <a:t>Заголовок Lorem Ipsum Dolor</a:t>
            </a:r>
            <a:endParaRPr lang="en-US" dirty="0">
              <a:solidFill>
                <a:schemeClr val="tx1">
                  <a:lumMod val="75000"/>
                  <a:lumOff val="25000"/>
                </a:schemeClr>
              </a:solidFill>
            </a:endParaRPr>
          </a:p>
        </p:txBody>
      </p:sp>
      <p:grpSp>
        <p:nvGrpSpPr>
          <p:cNvPr id="10" name="Группа 9">
            <a:extLst>
              <a:ext uri="{FF2B5EF4-FFF2-40B4-BE49-F238E27FC236}">
                <a16:creationId xmlns:a16="http://schemas.microsoft.com/office/drawing/2014/main" id="{D293E966-6C0A-4117-83C3-64C210F919F7}"/>
              </a:ext>
            </a:extLst>
          </p:cNvPr>
          <p:cNvGrpSpPr/>
          <p:nvPr/>
        </p:nvGrpSpPr>
        <p:grpSpPr>
          <a:xfrm>
            <a:off x="0" y="10"/>
            <a:ext cx="12191979" cy="6857990"/>
            <a:chOff x="0" y="0"/>
            <a:chExt cx="12191979" cy="6857990"/>
          </a:xfrm>
        </p:grpSpPr>
        <p:pic>
          <p:nvPicPr>
            <p:cNvPr id="4" name="Рисунок 3" descr="Изображение ткани, стола, красного цвета, покрытия&#10;&#10;Автоматически созданное описание">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7" name="Прямоугольник 6">
              <a:extLst>
                <a:ext uri="{FF2B5EF4-FFF2-40B4-BE49-F238E27FC236}">
                  <a16:creationId xmlns:a16="http://schemas.microsoft.com/office/drawing/2014/main" id="{C75EEE54-16A8-438D-AEB3-C81D05084C3B}"/>
                </a:ext>
              </a:extLst>
            </p:cNvPr>
            <p:cNvSpPr/>
            <p:nvPr/>
          </p:nvSpPr>
          <p:spPr>
            <a:xfrm>
              <a:off x="259080" y="237744"/>
              <a:ext cx="11673840" cy="6382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8" name="Прямоугольник 7">
              <a:extLst>
                <a:ext uri="{FF2B5EF4-FFF2-40B4-BE49-F238E27FC236}">
                  <a16:creationId xmlns:a16="http://schemas.microsoft.com/office/drawing/2014/main" id="{2F9BA24C-6642-4465-B65D-F719B12280BD}"/>
                </a:ext>
              </a:extLst>
            </p:cNvPr>
            <p:cNvSpPr/>
            <p:nvPr/>
          </p:nvSpPr>
          <p:spPr>
            <a:xfrm>
              <a:off x="434741" y="374904"/>
              <a:ext cx="11322518" cy="61081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Заголовок 1">
            <a:extLst>
              <a:ext uri="{FF2B5EF4-FFF2-40B4-BE49-F238E27FC236}">
                <a16:creationId xmlns:a16="http://schemas.microsoft.com/office/drawing/2014/main" id="{A6786366-BC96-4F75-9D46-2858BD6EC98A}"/>
              </a:ext>
            </a:extLst>
          </p:cNvPr>
          <p:cNvSpPr txBox="1">
            <a:spLocks/>
          </p:cNvSpPr>
          <p:nvPr/>
        </p:nvSpPr>
        <p:spPr>
          <a:xfrm>
            <a:off x="750627" y="642594"/>
            <a:ext cx="10708557" cy="12227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Century Gothic" panose="020B0502020202020204" pitchFamily="34" charset="0"/>
                <a:ea typeface="+mn-ea"/>
                <a:cs typeface="+mn-cs"/>
              </a:defRPr>
            </a:lvl1pPr>
          </a:lstStyle>
          <a:p>
            <a:r>
              <a:rPr lang="ru-RU" dirty="0">
                <a:solidFill>
                  <a:schemeClr val="tx1">
                    <a:lumMod val="75000"/>
                    <a:lumOff val="25000"/>
                  </a:schemeClr>
                </a:solidFill>
              </a:rPr>
              <a:t>Внешнее строение</a:t>
            </a:r>
            <a:endParaRPr lang="en-US" dirty="0">
              <a:solidFill>
                <a:schemeClr val="tx1">
                  <a:lumMod val="75000"/>
                  <a:lumOff val="25000"/>
                </a:schemeClr>
              </a:solidFill>
            </a:endParaRPr>
          </a:p>
        </p:txBody>
      </p:sp>
      <p:sp>
        <p:nvSpPr>
          <p:cNvPr id="3" name="TextBox 2">
            <a:extLst>
              <a:ext uri="{FF2B5EF4-FFF2-40B4-BE49-F238E27FC236}">
                <a16:creationId xmlns:a16="http://schemas.microsoft.com/office/drawing/2014/main" id="{AD632E95-41AC-4B3E-8468-FC4DF8435D02}"/>
              </a:ext>
            </a:extLst>
          </p:cNvPr>
          <p:cNvSpPr txBox="1"/>
          <p:nvPr/>
        </p:nvSpPr>
        <p:spPr>
          <a:xfrm>
            <a:off x="548682" y="1990992"/>
            <a:ext cx="11559899" cy="369332"/>
          </a:xfrm>
          <a:prstGeom prst="rect">
            <a:avLst/>
          </a:prstGeom>
          <a:noFill/>
        </p:spPr>
        <p:txBody>
          <a:bodyPr wrap="square" rtlCol="0">
            <a:spAutoFit/>
          </a:bodyPr>
          <a:lstStyle/>
          <a:p>
            <a:r>
              <a:rPr lang="ru-RU" b="0" i="0" dirty="0">
                <a:solidFill>
                  <a:srgbClr val="111111"/>
                </a:solidFill>
                <a:effectLst/>
                <a:latin typeface="Arial" panose="020B0604020202020204" pitchFamily="34" charset="0"/>
              </a:rPr>
              <a:t>Сухая кожа, покрытая роговыми чешуями, на концах пальцев - роговые когти (помогают при лазании)</a:t>
            </a:r>
            <a:endParaRPr lang="ru-RU" dirty="0"/>
          </a:p>
        </p:txBody>
      </p:sp>
      <p:pic>
        <p:nvPicPr>
          <p:cNvPr id="1026" name="Picture 2" descr="Уж обыкновенный. Как выглядит, где обитает, образ жизни">
            <a:extLst>
              <a:ext uri="{FF2B5EF4-FFF2-40B4-BE49-F238E27FC236}">
                <a16:creationId xmlns:a16="http://schemas.microsoft.com/office/drawing/2014/main" id="{DB6921DC-67C5-4549-9BC0-34E44F178DD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6842" y="2582455"/>
            <a:ext cx="4181841" cy="2787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Обыкновенная гадюка - ядовитая змея">
            <a:extLst>
              <a:ext uri="{FF2B5EF4-FFF2-40B4-BE49-F238E27FC236}">
                <a16:creationId xmlns:a16="http://schemas.microsoft.com/office/drawing/2014/main" id="{9DAE03F6-3022-4D7E-BB1E-2D1BDD10A1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7721" y="3767432"/>
            <a:ext cx="3147097" cy="23603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Шлемоносный василиск (лат. Basiliscus basiliscus) - YouTube">
            <a:extLst>
              <a:ext uri="{FF2B5EF4-FFF2-40B4-BE49-F238E27FC236}">
                <a16:creationId xmlns:a16="http://schemas.microsoft.com/office/drawing/2014/main" id="{4C88D490-E4F3-47F5-973F-8BDB0E6226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034" y="2701321"/>
            <a:ext cx="3717193" cy="27878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КАЙМАНЫ - Definición y sinónimos de кайманы en el diccionario ruso">
            <a:extLst>
              <a:ext uri="{FF2B5EF4-FFF2-40B4-BE49-F238E27FC236}">
                <a16:creationId xmlns:a16="http://schemas.microsoft.com/office/drawing/2014/main" id="{2F362E2F-15B4-44FF-9A29-113DC418F0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0608" y="3895840"/>
            <a:ext cx="3547402" cy="24299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Гаттерия | Книга животных | Яндекс Дзен">
            <a:extLst>
              <a:ext uri="{FF2B5EF4-FFF2-40B4-BE49-F238E27FC236}">
                <a16:creationId xmlns:a16="http://schemas.microsoft.com/office/drawing/2014/main" id="{81FB53A2-B2D6-42BA-BE2D-C18A1C1277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3527" y="2920837"/>
            <a:ext cx="2841673" cy="213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0170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animEffect transition="in" filter="fade">
                                      <p:cBhvr>
                                        <p:cTn id="27"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C9295F-E638-4F61-AFE2-CF3E40556031}"/>
              </a:ext>
            </a:extLst>
          </p:cNvPr>
          <p:cNvSpPr>
            <a:spLocks noGrp="1"/>
          </p:cNvSpPr>
          <p:nvPr>
            <p:ph type="title"/>
          </p:nvPr>
        </p:nvSpPr>
        <p:spPr/>
        <p:txBody>
          <a:bodyPr rtlCol="0">
            <a:normAutofit/>
          </a:bodyPr>
          <a:lstStyle/>
          <a:p>
            <a:r>
              <a:rPr lang="ru" dirty="0">
                <a:solidFill>
                  <a:schemeClr val="tx1">
                    <a:lumMod val="75000"/>
                    <a:lumOff val="25000"/>
                  </a:schemeClr>
                </a:solidFill>
              </a:rPr>
              <a:t>Заголовок Lorem Ipsum Dolor</a:t>
            </a:r>
            <a:endParaRPr lang="en-US" dirty="0">
              <a:solidFill>
                <a:schemeClr val="tx1">
                  <a:lumMod val="75000"/>
                  <a:lumOff val="25000"/>
                </a:schemeClr>
              </a:solidFill>
            </a:endParaRPr>
          </a:p>
        </p:txBody>
      </p:sp>
      <p:sp>
        <p:nvSpPr>
          <p:cNvPr id="11" name="Объект 10">
            <a:extLst>
              <a:ext uri="{FF2B5EF4-FFF2-40B4-BE49-F238E27FC236}">
                <a16:creationId xmlns:a16="http://schemas.microsoft.com/office/drawing/2014/main" id="{E3C8B08C-FD99-4A92-A710-2108727421FA}"/>
              </a:ext>
            </a:extLst>
          </p:cNvPr>
          <p:cNvSpPr>
            <a:spLocks noGrp="1"/>
          </p:cNvSpPr>
          <p:nvPr>
            <p:ph idx="1"/>
          </p:nvPr>
        </p:nvSpPr>
        <p:spPr/>
        <p:txBody>
          <a:bodyPr/>
          <a:lstStyle/>
          <a:p>
            <a:endParaRPr lang="ru-RU"/>
          </a:p>
        </p:txBody>
      </p:sp>
      <p:grpSp>
        <p:nvGrpSpPr>
          <p:cNvPr id="10" name="Группа 9">
            <a:extLst>
              <a:ext uri="{FF2B5EF4-FFF2-40B4-BE49-F238E27FC236}">
                <a16:creationId xmlns:a16="http://schemas.microsoft.com/office/drawing/2014/main" id="{D293E966-6C0A-4117-83C3-64C210F919F7}"/>
              </a:ext>
            </a:extLst>
          </p:cNvPr>
          <p:cNvGrpSpPr/>
          <p:nvPr/>
        </p:nvGrpSpPr>
        <p:grpSpPr>
          <a:xfrm>
            <a:off x="0" y="10"/>
            <a:ext cx="12191979" cy="6857990"/>
            <a:chOff x="0" y="0"/>
            <a:chExt cx="12191979" cy="6857990"/>
          </a:xfrm>
        </p:grpSpPr>
        <p:pic>
          <p:nvPicPr>
            <p:cNvPr id="4" name="Рисунок 3" descr="Изображение ткани, стола, красного цвета, покрытия&#10;&#10;Автоматически созданное описание">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7" name="Прямоугольник 6">
              <a:extLst>
                <a:ext uri="{FF2B5EF4-FFF2-40B4-BE49-F238E27FC236}">
                  <a16:creationId xmlns:a16="http://schemas.microsoft.com/office/drawing/2014/main" id="{C75EEE54-16A8-438D-AEB3-C81D05084C3B}"/>
                </a:ext>
              </a:extLst>
            </p:cNvPr>
            <p:cNvSpPr/>
            <p:nvPr/>
          </p:nvSpPr>
          <p:spPr>
            <a:xfrm>
              <a:off x="259080" y="237744"/>
              <a:ext cx="11673840" cy="6382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8" name="Прямоугольник 7">
              <a:extLst>
                <a:ext uri="{FF2B5EF4-FFF2-40B4-BE49-F238E27FC236}">
                  <a16:creationId xmlns:a16="http://schemas.microsoft.com/office/drawing/2014/main" id="{2F9BA24C-6642-4465-B65D-F719B12280BD}"/>
                </a:ext>
              </a:extLst>
            </p:cNvPr>
            <p:cNvSpPr/>
            <p:nvPr/>
          </p:nvSpPr>
          <p:spPr>
            <a:xfrm>
              <a:off x="434741" y="374904"/>
              <a:ext cx="11322518" cy="61081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Заголовок 1">
            <a:extLst>
              <a:ext uri="{FF2B5EF4-FFF2-40B4-BE49-F238E27FC236}">
                <a16:creationId xmlns:a16="http://schemas.microsoft.com/office/drawing/2014/main" id="{A6786366-BC96-4F75-9D46-2858BD6EC98A}"/>
              </a:ext>
            </a:extLst>
          </p:cNvPr>
          <p:cNvSpPr txBox="1">
            <a:spLocks/>
          </p:cNvSpPr>
          <p:nvPr/>
        </p:nvSpPr>
        <p:spPr>
          <a:xfrm>
            <a:off x="750627" y="642594"/>
            <a:ext cx="10708557" cy="12227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Century Gothic" panose="020B0502020202020204" pitchFamily="34" charset="0"/>
                <a:ea typeface="+mn-ea"/>
                <a:cs typeface="+mn-cs"/>
              </a:defRPr>
            </a:lvl1pPr>
          </a:lstStyle>
          <a:p>
            <a:r>
              <a:rPr lang="ru-RU" dirty="0">
                <a:solidFill>
                  <a:schemeClr val="tx1">
                    <a:lumMod val="75000"/>
                    <a:lumOff val="25000"/>
                  </a:schemeClr>
                </a:solidFill>
              </a:rPr>
              <a:t>Внутреннее строение. Скелет.</a:t>
            </a:r>
            <a:endParaRPr lang="en-US" dirty="0">
              <a:solidFill>
                <a:schemeClr val="tx1">
                  <a:lumMod val="75000"/>
                  <a:lumOff val="25000"/>
                </a:schemeClr>
              </a:solidFill>
            </a:endParaRPr>
          </a:p>
        </p:txBody>
      </p:sp>
      <p:sp>
        <p:nvSpPr>
          <p:cNvPr id="3" name="TextBox 2">
            <a:extLst>
              <a:ext uri="{FF2B5EF4-FFF2-40B4-BE49-F238E27FC236}">
                <a16:creationId xmlns:a16="http://schemas.microsoft.com/office/drawing/2014/main" id="{D5506D3F-1C8A-4B14-9DA5-E7EE7A5FCE8D}"/>
              </a:ext>
            </a:extLst>
          </p:cNvPr>
          <p:cNvSpPr txBox="1"/>
          <p:nvPr/>
        </p:nvSpPr>
        <p:spPr>
          <a:xfrm>
            <a:off x="5641145" y="2693963"/>
            <a:ext cx="914400" cy="914400"/>
          </a:xfrm>
          <a:prstGeom prst="rect">
            <a:avLst/>
          </a:prstGeom>
          <a:noFill/>
        </p:spPr>
        <p:txBody>
          <a:bodyPr wrap="square" rtlCol="0">
            <a:spAutoFit/>
          </a:bodyPr>
          <a:lstStyle/>
          <a:p>
            <a:endParaRPr lang="ru-RU" dirty="0"/>
          </a:p>
        </p:txBody>
      </p:sp>
      <p:sp>
        <p:nvSpPr>
          <p:cNvPr id="5" name="TextBox 4">
            <a:extLst>
              <a:ext uri="{FF2B5EF4-FFF2-40B4-BE49-F238E27FC236}">
                <a16:creationId xmlns:a16="http://schemas.microsoft.com/office/drawing/2014/main" id="{49066C51-5BEF-4D41-98FA-B47605278485}"/>
              </a:ext>
            </a:extLst>
          </p:cNvPr>
          <p:cNvSpPr txBox="1"/>
          <p:nvPr/>
        </p:nvSpPr>
        <p:spPr>
          <a:xfrm>
            <a:off x="574966" y="1600414"/>
            <a:ext cx="10461489" cy="923330"/>
          </a:xfrm>
          <a:prstGeom prst="rect">
            <a:avLst/>
          </a:prstGeom>
          <a:noFill/>
        </p:spPr>
        <p:txBody>
          <a:bodyPr wrap="square" rtlCol="0">
            <a:spAutoFit/>
          </a:bodyPr>
          <a:lstStyle/>
          <a:p>
            <a:r>
              <a:rPr lang="ru-RU" b="0" i="0" dirty="0">
                <a:solidFill>
                  <a:srgbClr val="111111"/>
                </a:solidFill>
                <a:effectLst/>
                <a:latin typeface="Arial" panose="020B0604020202020204" pitchFamily="34" charset="0"/>
              </a:rPr>
              <a:t>Похож на скелет земноводных, но имеется шесть шей­ных позвонков (обеспечивают подвижность головы), к грудным позвонкам (сзади) и грудине (спереди) прикре­пляются ребра, образуя грудную клетку</a:t>
            </a:r>
            <a:endParaRPr lang="ru-RU" dirty="0"/>
          </a:p>
        </p:txBody>
      </p:sp>
      <p:grpSp>
        <p:nvGrpSpPr>
          <p:cNvPr id="9" name="Группа 8">
            <a:extLst>
              <a:ext uri="{FF2B5EF4-FFF2-40B4-BE49-F238E27FC236}">
                <a16:creationId xmlns:a16="http://schemas.microsoft.com/office/drawing/2014/main" id="{B3DA375A-9BDF-444B-A83B-5B54386A14DA}"/>
              </a:ext>
            </a:extLst>
          </p:cNvPr>
          <p:cNvGrpSpPr/>
          <p:nvPr/>
        </p:nvGrpSpPr>
        <p:grpSpPr>
          <a:xfrm>
            <a:off x="2716885" y="2497054"/>
            <a:ext cx="6173897" cy="4033762"/>
            <a:chOff x="2716885" y="2497054"/>
            <a:chExt cx="6173897" cy="4033762"/>
          </a:xfrm>
        </p:grpSpPr>
        <p:pic>
          <p:nvPicPr>
            <p:cNvPr id="2052" name="Picture 4">
              <a:extLst>
                <a:ext uri="{FF2B5EF4-FFF2-40B4-BE49-F238E27FC236}">
                  <a16:creationId xmlns:a16="http://schemas.microsoft.com/office/drawing/2014/main" id="{A2B58E2A-6AB0-43BE-B2FF-DE6FF8F73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885" y="2497054"/>
              <a:ext cx="6173897" cy="403376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id="{BB872F5E-C19E-4BB0-9525-6B8A77C5061F}"/>
                </a:ext>
              </a:extLst>
            </p:cNvPr>
            <p:cNvSpPr/>
            <p:nvPr/>
          </p:nvSpPr>
          <p:spPr>
            <a:xfrm>
              <a:off x="3193366" y="5401994"/>
              <a:ext cx="900332" cy="8134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grpSp>
    </p:spTree>
    <p:extLst>
      <p:ext uri="{BB962C8B-B14F-4D97-AF65-F5344CB8AC3E}">
        <p14:creationId xmlns:p14="http://schemas.microsoft.com/office/powerpoint/2010/main" val="112338676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C9295F-E638-4F61-AFE2-CF3E40556031}"/>
              </a:ext>
            </a:extLst>
          </p:cNvPr>
          <p:cNvSpPr>
            <a:spLocks noGrp="1"/>
          </p:cNvSpPr>
          <p:nvPr>
            <p:ph type="title"/>
          </p:nvPr>
        </p:nvSpPr>
        <p:spPr/>
        <p:txBody>
          <a:bodyPr rtlCol="0">
            <a:normAutofit/>
          </a:bodyPr>
          <a:lstStyle/>
          <a:p>
            <a:r>
              <a:rPr lang="ru" dirty="0">
                <a:solidFill>
                  <a:schemeClr val="tx1">
                    <a:lumMod val="75000"/>
                    <a:lumOff val="25000"/>
                  </a:schemeClr>
                </a:solidFill>
              </a:rPr>
              <a:t>Заголовок Lorem Ipsum Dolor</a:t>
            </a:r>
            <a:endParaRPr lang="en-US" dirty="0">
              <a:solidFill>
                <a:schemeClr val="tx1">
                  <a:lumMod val="75000"/>
                  <a:lumOff val="25000"/>
                </a:schemeClr>
              </a:solidFill>
            </a:endParaRPr>
          </a:p>
        </p:txBody>
      </p:sp>
      <p:sp>
        <p:nvSpPr>
          <p:cNvPr id="11" name="Объект 10">
            <a:extLst>
              <a:ext uri="{FF2B5EF4-FFF2-40B4-BE49-F238E27FC236}">
                <a16:creationId xmlns:a16="http://schemas.microsoft.com/office/drawing/2014/main" id="{E3C8B08C-FD99-4A92-A710-2108727421FA}"/>
              </a:ext>
            </a:extLst>
          </p:cNvPr>
          <p:cNvSpPr>
            <a:spLocks noGrp="1"/>
          </p:cNvSpPr>
          <p:nvPr>
            <p:ph idx="1"/>
          </p:nvPr>
        </p:nvSpPr>
        <p:spPr/>
        <p:txBody>
          <a:bodyPr/>
          <a:lstStyle/>
          <a:p>
            <a:endParaRPr lang="ru-RU"/>
          </a:p>
        </p:txBody>
      </p:sp>
      <p:grpSp>
        <p:nvGrpSpPr>
          <p:cNvPr id="10" name="Группа 9">
            <a:extLst>
              <a:ext uri="{FF2B5EF4-FFF2-40B4-BE49-F238E27FC236}">
                <a16:creationId xmlns:a16="http://schemas.microsoft.com/office/drawing/2014/main" id="{D293E966-6C0A-4117-83C3-64C210F919F7}"/>
              </a:ext>
            </a:extLst>
          </p:cNvPr>
          <p:cNvGrpSpPr/>
          <p:nvPr/>
        </p:nvGrpSpPr>
        <p:grpSpPr>
          <a:xfrm>
            <a:off x="0" y="10"/>
            <a:ext cx="12191979" cy="6857990"/>
            <a:chOff x="0" y="0"/>
            <a:chExt cx="12191979" cy="6857990"/>
          </a:xfrm>
        </p:grpSpPr>
        <p:pic>
          <p:nvPicPr>
            <p:cNvPr id="4" name="Рисунок 3" descr="Изображение ткани, стола, красного цвета, покрытия&#10;&#10;Автоматически созданное описание">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7" name="Прямоугольник 6">
              <a:extLst>
                <a:ext uri="{FF2B5EF4-FFF2-40B4-BE49-F238E27FC236}">
                  <a16:creationId xmlns:a16="http://schemas.microsoft.com/office/drawing/2014/main" id="{C75EEE54-16A8-438D-AEB3-C81D05084C3B}"/>
                </a:ext>
              </a:extLst>
            </p:cNvPr>
            <p:cNvSpPr/>
            <p:nvPr/>
          </p:nvSpPr>
          <p:spPr>
            <a:xfrm>
              <a:off x="259080" y="237744"/>
              <a:ext cx="11673840" cy="6382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8" name="Прямоугольник 7">
              <a:extLst>
                <a:ext uri="{FF2B5EF4-FFF2-40B4-BE49-F238E27FC236}">
                  <a16:creationId xmlns:a16="http://schemas.microsoft.com/office/drawing/2014/main" id="{2F9BA24C-6642-4465-B65D-F719B12280BD}"/>
                </a:ext>
              </a:extLst>
            </p:cNvPr>
            <p:cNvSpPr/>
            <p:nvPr/>
          </p:nvSpPr>
          <p:spPr>
            <a:xfrm>
              <a:off x="434741" y="374904"/>
              <a:ext cx="11322518" cy="61081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Заголовок 1">
            <a:extLst>
              <a:ext uri="{FF2B5EF4-FFF2-40B4-BE49-F238E27FC236}">
                <a16:creationId xmlns:a16="http://schemas.microsoft.com/office/drawing/2014/main" id="{A6786366-BC96-4F75-9D46-2858BD6EC98A}"/>
              </a:ext>
            </a:extLst>
          </p:cNvPr>
          <p:cNvSpPr txBox="1">
            <a:spLocks/>
          </p:cNvSpPr>
          <p:nvPr/>
        </p:nvSpPr>
        <p:spPr>
          <a:xfrm>
            <a:off x="750627" y="642594"/>
            <a:ext cx="10708557" cy="12227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Century Gothic" panose="020B0502020202020204" pitchFamily="34" charset="0"/>
                <a:ea typeface="+mn-ea"/>
                <a:cs typeface="+mn-cs"/>
              </a:defRPr>
            </a:lvl1pPr>
          </a:lstStyle>
          <a:p>
            <a:r>
              <a:rPr lang="ru-RU" dirty="0">
                <a:solidFill>
                  <a:schemeClr val="tx1">
                    <a:lumMod val="75000"/>
                    <a:lumOff val="25000"/>
                  </a:schemeClr>
                </a:solidFill>
              </a:rPr>
              <a:t>Внутреннее строение. Скелет.</a:t>
            </a:r>
            <a:endParaRPr lang="en-US" dirty="0">
              <a:solidFill>
                <a:schemeClr val="tx1">
                  <a:lumMod val="75000"/>
                  <a:lumOff val="25000"/>
                </a:schemeClr>
              </a:solidFill>
            </a:endParaRPr>
          </a:p>
        </p:txBody>
      </p:sp>
      <p:sp>
        <p:nvSpPr>
          <p:cNvPr id="3" name="TextBox 2">
            <a:extLst>
              <a:ext uri="{FF2B5EF4-FFF2-40B4-BE49-F238E27FC236}">
                <a16:creationId xmlns:a16="http://schemas.microsoft.com/office/drawing/2014/main" id="{D5506D3F-1C8A-4B14-9DA5-E7EE7A5FCE8D}"/>
              </a:ext>
            </a:extLst>
          </p:cNvPr>
          <p:cNvSpPr txBox="1"/>
          <p:nvPr/>
        </p:nvSpPr>
        <p:spPr>
          <a:xfrm>
            <a:off x="5641145" y="2693963"/>
            <a:ext cx="914400" cy="914400"/>
          </a:xfrm>
          <a:prstGeom prst="rect">
            <a:avLst/>
          </a:prstGeom>
          <a:noFill/>
        </p:spPr>
        <p:txBody>
          <a:bodyPr wrap="square" rtlCol="0">
            <a:spAutoFit/>
          </a:bodyPr>
          <a:lstStyle/>
          <a:p>
            <a:endParaRPr lang="ru-RU" dirty="0"/>
          </a:p>
        </p:txBody>
      </p:sp>
      <p:pic>
        <p:nvPicPr>
          <p:cNvPr id="2050" name="Picture 2" descr="Как сделать скелет змеи | Пикабу">
            <a:extLst>
              <a:ext uri="{FF2B5EF4-FFF2-40B4-BE49-F238E27FC236}">
                <a16:creationId xmlns:a16="http://schemas.microsoft.com/office/drawing/2014/main" id="{7916160E-D5F4-48E4-AC7E-ECF86B876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16" y="1893863"/>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Так выглядит скелет черепахи | Пикабу">
            <a:extLst>
              <a:ext uri="{FF2B5EF4-FFF2-40B4-BE49-F238E27FC236}">
                <a16:creationId xmlns:a16="http://schemas.microsoft.com/office/drawing/2014/main" id="{F2A599AF-F35E-4611-8816-ED30061F8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33" y="3608363"/>
            <a:ext cx="4675031" cy="267840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Скелет крокодила">
            <a:extLst>
              <a:ext uri="{FF2B5EF4-FFF2-40B4-BE49-F238E27FC236}">
                <a16:creationId xmlns:a16="http://schemas.microsoft.com/office/drawing/2014/main" id="{3D350B97-C180-4552-B943-BFCD91B0DF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3928" y="1614696"/>
            <a:ext cx="6366933"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1671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C9295F-E638-4F61-AFE2-CF3E40556031}"/>
              </a:ext>
            </a:extLst>
          </p:cNvPr>
          <p:cNvSpPr>
            <a:spLocks noGrp="1"/>
          </p:cNvSpPr>
          <p:nvPr>
            <p:ph type="title"/>
          </p:nvPr>
        </p:nvSpPr>
        <p:spPr/>
        <p:txBody>
          <a:bodyPr rtlCol="0">
            <a:normAutofit/>
          </a:bodyPr>
          <a:lstStyle/>
          <a:p>
            <a:r>
              <a:rPr lang="ru" dirty="0">
                <a:solidFill>
                  <a:schemeClr val="tx1">
                    <a:lumMod val="75000"/>
                    <a:lumOff val="25000"/>
                  </a:schemeClr>
                </a:solidFill>
              </a:rPr>
              <a:t>Заголовок Lorem Ipsum Dolor</a:t>
            </a:r>
            <a:endParaRPr lang="en-US" dirty="0">
              <a:solidFill>
                <a:schemeClr val="tx1">
                  <a:lumMod val="75000"/>
                  <a:lumOff val="25000"/>
                </a:schemeClr>
              </a:solidFill>
            </a:endParaRPr>
          </a:p>
        </p:txBody>
      </p:sp>
      <p:sp>
        <p:nvSpPr>
          <p:cNvPr id="11" name="Объект 10">
            <a:extLst>
              <a:ext uri="{FF2B5EF4-FFF2-40B4-BE49-F238E27FC236}">
                <a16:creationId xmlns:a16="http://schemas.microsoft.com/office/drawing/2014/main" id="{E3C8B08C-FD99-4A92-A710-2108727421FA}"/>
              </a:ext>
            </a:extLst>
          </p:cNvPr>
          <p:cNvSpPr>
            <a:spLocks noGrp="1"/>
          </p:cNvSpPr>
          <p:nvPr>
            <p:ph idx="1"/>
          </p:nvPr>
        </p:nvSpPr>
        <p:spPr/>
        <p:txBody>
          <a:bodyPr/>
          <a:lstStyle/>
          <a:p>
            <a:endParaRPr lang="ru-RU"/>
          </a:p>
        </p:txBody>
      </p:sp>
      <p:grpSp>
        <p:nvGrpSpPr>
          <p:cNvPr id="10" name="Группа 9">
            <a:extLst>
              <a:ext uri="{FF2B5EF4-FFF2-40B4-BE49-F238E27FC236}">
                <a16:creationId xmlns:a16="http://schemas.microsoft.com/office/drawing/2014/main" id="{D293E966-6C0A-4117-83C3-64C210F919F7}"/>
              </a:ext>
            </a:extLst>
          </p:cNvPr>
          <p:cNvGrpSpPr/>
          <p:nvPr/>
        </p:nvGrpSpPr>
        <p:grpSpPr>
          <a:xfrm>
            <a:off x="0" y="10"/>
            <a:ext cx="12191979" cy="6857990"/>
            <a:chOff x="0" y="0"/>
            <a:chExt cx="12191979" cy="6857990"/>
          </a:xfrm>
        </p:grpSpPr>
        <p:pic>
          <p:nvPicPr>
            <p:cNvPr id="4" name="Рисунок 3" descr="Изображение ткани, стола, красного цвета, покрытия&#10;&#10;Автоматически созданное описание">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7" name="Прямоугольник 6">
              <a:extLst>
                <a:ext uri="{FF2B5EF4-FFF2-40B4-BE49-F238E27FC236}">
                  <a16:creationId xmlns:a16="http://schemas.microsoft.com/office/drawing/2014/main" id="{C75EEE54-16A8-438D-AEB3-C81D05084C3B}"/>
                </a:ext>
              </a:extLst>
            </p:cNvPr>
            <p:cNvSpPr/>
            <p:nvPr/>
          </p:nvSpPr>
          <p:spPr>
            <a:xfrm>
              <a:off x="259080" y="237744"/>
              <a:ext cx="11673840" cy="6382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8" name="Прямоугольник 7">
              <a:extLst>
                <a:ext uri="{FF2B5EF4-FFF2-40B4-BE49-F238E27FC236}">
                  <a16:creationId xmlns:a16="http://schemas.microsoft.com/office/drawing/2014/main" id="{2F9BA24C-6642-4465-B65D-F719B12280BD}"/>
                </a:ext>
              </a:extLst>
            </p:cNvPr>
            <p:cNvSpPr/>
            <p:nvPr/>
          </p:nvSpPr>
          <p:spPr>
            <a:xfrm>
              <a:off x="434741" y="374904"/>
              <a:ext cx="11322518" cy="61081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Заголовок 1">
            <a:extLst>
              <a:ext uri="{FF2B5EF4-FFF2-40B4-BE49-F238E27FC236}">
                <a16:creationId xmlns:a16="http://schemas.microsoft.com/office/drawing/2014/main" id="{A6786366-BC96-4F75-9D46-2858BD6EC98A}"/>
              </a:ext>
            </a:extLst>
          </p:cNvPr>
          <p:cNvSpPr txBox="1">
            <a:spLocks/>
          </p:cNvSpPr>
          <p:nvPr/>
        </p:nvSpPr>
        <p:spPr>
          <a:xfrm>
            <a:off x="750627" y="642594"/>
            <a:ext cx="10708557" cy="122279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Century Gothic" panose="020B0502020202020204" pitchFamily="34" charset="0"/>
                <a:ea typeface="+mn-ea"/>
                <a:cs typeface="+mn-cs"/>
              </a:defRPr>
            </a:lvl1pPr>
          </a:lstStyle>
          <a:p>
            <a:r>
              <a:rPr lang="ru-RU" dirty="0">
                <a:solidFill>
                  <a:schemeClr val="tx1">
                    <a:lumMod val="75000"/>
                    <a:lumOff val="25000"/>
                  </a:schemeClr>
                </a:solidFill>
              </a:rPr>
              <a:t>Внутреннее строение. Пищеварительная и дыхательная системы.</a:t>
            </a:r>
            <a:endParaRPr lang="en-US" dirty="0">
              <a:solidFill>
                <a:schemeClr val="tx1">
                  <a:lumMod val="75000"/>
                  <a:lumOff val="25000"/>
                </a:schemeClr>
              </a:solidFill>
            </a:endParaRPr>
          </a:p>
        </p:txBody>
      </p:sp>
      <p:sp>
        <p:nvSpPr>
          <p:cNvPr id="3" name="TextBox 2">
            <a:extLst>
              <a:ext uri="{FF2B5EF4-FFF2-40B4-BE49-F238E27FC236}">
                <a16:creationId xmlns:a16="http://schemas.microsoft.com/office/drawing/2014/main" id="{8E5C0003-657D-4147-91B5-8A70EAAA0831}"/>
              </a:ext>
            </a:extLst>
          </p:cNvPr>
          <p:cNvSpPr txBox="1"/>
          <p:nvPr/>
        </p:nvSpPr>
        <p:spPr>
          <a:xfrm>
            <a:off x="595883" y="1865386"/>
            <a:ext cx="10708557" cy="2031325"/>
          </a:xfrm>
          <a:prstGeom prst="rect">
            <a:avLst/>
          </a:prstGeom>
          <a:noFill/>
        </p:spPr>
        <p:txBody>
          <a:bodyPr wrap="square" rtlCol="0">
            <a:spAutoFit/>
          </a:bodyPr>
          <a:lstStyle/>
          <a:p>
            <a:r>
              <a:rPr lang="ru-RU" b="0" i="0" dirty="0">
                <a:solidFill>
                  <a:srgbClr val="111111"/>
                </a:solidFill>
                <a:effectLst/>
                <a:latin typeface="Arial" panose="020B0604020202020204" pitchFamily="34" charset="0"/>
              </a:rPr>
              <a:t>Пище</a:t>
            </a:r>
            <a:r>
              <a:rPr lang="ru-RU" dirty="0">
                <a:solidFill>
                  <a:srgbClr val="111111"/>
                </a:solidFill>
                <a:latin typeface="Arial" panose="020B0604020202020204" pitchFamily="34" charset="0"/>
              </a:rPr>
              <a:t>варительная система с</a:t>
            </a:r>
            <a:r>
              <a:rPr lang="ru-RU" b="0" i="0" dirty="0">
                <a:solidFill>
                  <a:srgbClr val="111111"/>
                </a:solidFill>
                <a:effectLst/>
                <a:latin typeface="Arial" panose="020B0604020202020204" pitchFamily="34" charset="0"/>
              </a:rPr>
              <a:t>ходна с земноводными. Начинается с ротового отверстия, затем челюсти с зубами, глотка переходит в узкий пищевод, далее желудок и кишечник.  Между тонкой и толстой кишкой есть слепая кишка, печень имеет желчный пузырь. Кишечник заканчивается клоакой</a:t>
            </a:r>
          </a:p>
          <a:p>
            <a:endParaRPr lang="ru-RU" dirty="0">
              <a:solidFill>
                <a:srgbClr val="111111"/>
              </a:solidFill>
              <a:latin typeface="Arial" panose="020B0604020202020204" pitchFamily="34" charset="0"/>
            </a:endParaRPr>
          </a:p>
          <a:p>
            <a:r>
              <a:rPr lang="ru-RU" b="0" i="0" dirty="0">
                <a:solidFill>
                  <a:srgbClr val="111111"/>
                </a:solidFill>
                <a:effectLst/>
                <a:latin typeface="Arial" panose="020B0604020202020204" pitchFamily="34" charset="0"/>
              </a:rPr>
              <a:t>Кожного дыхания нет; легкие имеют более ячеистое строение (для увеличения площади газообмена)</a:t>
            </a:r>
            <a:endParaRPr lang="ru-RU" dirty="0"/>
          </a:p>
        </p:txBody>
      </p:sp>
      <p:pic>
        <p:nvPicPr>
          <p:cNvPr id="5122" name="Picture 2" descr="Внутренне строение Рептилий — урок. Биология, 8 класс.">
            <a:extLst>
              <a:ext uri="{FF2B5EF4-FFF2-40B4-BE49-F238E27FC236}">
                <a16:creationId xmlns:a16="http://schemas.microsoft.com/office/drawing/2014/main" id="{111FEF1E-E363-4FF8-9E92-516490D45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723" y="3576024"/>
            <a:ext cx="5797208" cy="278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446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C9295F-E638-4F61-AFE2-CF3E40556031}"/>
              </a:ext>
            </a:extLst>
          </p:cNvPr>
          <p:cNvSpPr>
            <a:spLocks noGrp="1"/>
          </p:cNvSpPr>
          <p:nvPr>
            <p:ph type="title"/>
          </p:nvPr>
        </p:nvSpPr>
        <p:spPr/>
        <p:txBody>
          <a:bodyPr rtlCol="0">
            <a:normAutofit/>
          </a:bodyPr>
          <a:lstStyle/>
          <a:p>
            <a:r>
              <a:rPr lang="ru" dirty="0">
                <a:solidFill>
                  <a:schemeClr val="tx1">
                    <a:lumMod val="75000"/>
                    <a:lumOff val="25000"/>
                  </a:schemeClr>
                </a:solidFill>
              </a:rPr>
              <a:t>Заголовок Lorem Ipsum Dolor</a:t>
            </a:r>
            <a:endParaRPr lang="en-US" dirty="0">
              <a:solidFill>
                <a:schemeClr val="tx1">
                  <a:lumMod val="75000"/>
                  <a:lumOff val="25000"/>
                </a:schemeClr>
              </a:solidFill>
            </a:endParaRPr>
          </a:p>
        </p:txBody>
      </p:sp>
      <p:sp>
        <p:nvSpPr>
          <p:cNvPr id="11" name="Объект 10">
            <a:extLst>
              <a:ext uri="{FF2B5EF4-FFF2-40B4-BE49-F238E27FC236}">
                <a16:creationId xmlns:a16="http://schemas.microsoft.com/office/drawing/2014/main" id="{E3C8B08C-FD99-4A92-A710-2108727421FA}"/>
              </a:ext>
            </a:extLst>
          </p:cNvPr>
          <p:cNvSpPr>
            <a:spLocks noGrp="1"/>
          </p:cNvSpPr>
          <p:nvPr>
            <p:ph idx="1"/>
          </p:nvPr>
        </p:nvSpPr>
        <p:spPr/>
        <p:txBody>
          <a:bodyPr/>
          <a:lstStyle/>
          <a:p>
            <a:endParaRPr lang="ru-RU"/>
          </a:p>
        </p:txBody>
      </p:sp>
      <p:grpSp>
        <p:nvGrpSpPr>
          <p:cNvPr id="10" name="Группа 9">
            <a:extLst>
              <a:ext uri="{FF2B5EF4-FFF2-40B4-BE49-F238E27FC236}">
                <a16:creationId xmlns:a16="http://schemas.microsoft.com/office/drawing/2014/main" id="{D293E966-6C0A-4117-83C3-64C210F919F7}"/>
              </a:ext>
            </a:extLst>
          </p:cNvPr>
          <p:cNvGrpSpPr/>
          <p:nvPr/>
        </p:nvGrpSpPr>
        <p:grpSpPr>
          <a:xfrm>
            <a:off x="0" y="10"/>
            <a:ext cx="12191979" cy="6857990"/>
            <a:chOff x="0" y="0"/>
            <a:chExt cx="12191979" cy="6857990"/>
          </a:xfrm>
        </p:grpSpPr>
        <p:pic>
          <p:nvPicPr>
            <p:cNvPr id="4" name="Рисунок 3" descr="Изображение ткани, стола, красного цвета, покрытия&#10;&#10;Автоматически созданное описание">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7" name="Прямоугольник 6">
              <a:extLst>
                <a:ext uri="{FF2B5EF4-FFF2-40B4-BE49-F238E27FC236}">
                  <a16:creationId xmlns:a16="http://schemas.microsoft.com/office/drawing/2014/main" id="{C75EEE54-16A8-438D-AEB3-C81D05084C3B}"/>
                </a:ext>
              </a:extLst>
            </p:cNvPr>
            <p:cNvSpPr/>
            <p:nvPr/>
          </p:nvSpPr>
          <p:spPr>
            <a:xfrm>
              <a:off x="259080" y="237744"/>
              <a:ext cx="11673840" cy="6382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8" name="Прямоугольник 7">
              <a:extLst>
                <a:ext uri="{FF2B5EF4-FFF2-40B4-BE49-F238E27FC236}">
                  <a16:creationId xmlns:a16="http://schemas.microsoft.com/office/drawing/2014/main" id="{2F9BA24C-6642-4465-B65D-F719B12280BD}"/>
                </a:ext>
              </a:extLst>
            </p:cNvPr>
            <p:cNvSpPr/>
            <p:nvPr/>
          </p:nvSpPr>
          <p:spPr>
            <a:xfrm>
              <a:off x="434741" y="374904"/>
              <a:ext cx="11322518" cy="61081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Заголовок 1">
            <a:extLst>
              <a:ext uri="{FF2B5EF4-FFF2-40B4-BE49-F238E27FC236}">
                <a16:creationId xmlns:a16="http://schemas.microsoft.com/office/drawing/2014/main" id="{A6786366-BC96-4F75-9D46-2858BD6EC98A}"/>
              </a:ext>
            </a:extLst>
          </p:cNvPr>
          <p:cNvSpPr txBox="1">
            <a:spLocks/>
          </p:cNvSpPr>
          <p:nvPr/>
        </p:nvSpPr>
        <p:spPr>
          <a:xfrm>
            <a:off x="750627" y="642594"/>
            <a:ext cx="10708557" cy="12227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Century Gothic" panose="020B0502020202020204" pitchFamily="34" charset="0"/>
                <a:ea typeface="+mn-ea"/>
                <a:cs typeface="+mn-cs"/>
              </a:defRPr>
            </a:lvl1pPr>
          </a:lstStyle>
          <a:p>
            <a:r>
              <a:rPr lang="ru-RU" dirty="0">
                <a:solidFill>
                  <a:schemeClr val="tx1">
                    <a:lumMod val="75000"/>
                    <a:lumOff val="25000"/>
                  </a:schemeClr>
                </a:solidFill>
              </a:rPr>
              <a:t>Внутреннее строение. Кровеносная система.</a:t>
            </a:r>
            <a:endParaRPr lang="en-US" dirty="0">
              <a:solidFill>
                <a:schemeClr val="tx1">
                  <a:lumMod val="75000"/>
                  <a:lumOff val="25000"/>
                </a:schemeClr>
              </a:solidFill>
            </a:endParaRPr>
          </a:p>
        </p:txBody>
      </p:sp>
      <p:sp>
        <p:nvSpPr>
          <p:cNvPr id="12" name="TextBox 11">
            <a:extLst>
              <a:ext uri="{FF2B5EF4-FFF2-40B4-BE49-F238E27FC236}">
                <a16:creationId xmlns:a16="http://schemas.microsoft.com/office/drawing/2014/main" id="{E9261BB1-3734-451A-AA50-76ABEB6C4874}"/>
              </a:ext>
            </a:extLst>
          </p:cNvPr>
          <p:cNvSpPr txBox="1"/>
          <p:nvPr/>
        </p:nvSpPr>
        <p:spPr>
          <a:xfrm>
            <a:off x="732816" y="1965960"/>
            <a:ext cx="8515519" cy="646331"/>
          </a:xfrm>
          <a:prstGeom prst="rect">
            <a:avLst/>
          </a:prstGeom>
          <a:noFill/>
        </p:spPr>
        <p:txBody>
          <a:bodyPr wrap="square">
            <a:spAutoFit/>
          </a:bodyPr>
          <a:lstStyle/>
          <a:p>
            <a:r>
              <a:rPr lang="ru-RU" b="0" i="0" dirty="0">
                <a:solidFill>
                  <a:srgbClr val="111111"/>
                </a:solidFill>
                <a:effectLst/>
                <a:latin typeface="Arial" panose="020B0604020202020204" pitchFamily="34" charset="0"/>
              </a:rPr>
              <a:t>Как у земноводных; сердце трехкамерное, но в желу­дочке имеется неполная перегородка. Исключение – крокодилы, у них четыре камеры в сердце. </a:t>
            </a:r>
            <a:endParaRPr lang="ru-RU" dirty="0"/>
          </a:p>
        </p:txBody>
      </p:sp>
      <p:pic>
        <p:nvPicPr>
          <p:cNvPr id="6146" name="Picture 2" descr="Класс Рептилии • Биология, Животные | Фоксфорд Учебник">
            <a:extLst>
              <a:ext uri="{FF2B5EF4-FFF2-40B4-BE49-F238E27FC236}">
                <a16:creationId xmlns:a16="http://schemas.microsoft.com/office/drawing/2014/main" id="{523A741C-0B2D-436A-94BD-C2324DD9A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270" y="2268167"/>
            <a:ext cx="8208498" cy="461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25600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C9295F-E638-4F61-AFE2-CF3E40556031}"/>
              </a:ext>
            </a:extLst>
          </p:cNvPr>
          <p:cNvSpPr>
            <a:spLocks noGrp="1"/>
          </p:cNvSpPr>
          <p:nvPr>
            <p:ph type="title"/>
          </p:nvPr>
        </p:nvSpPr>
        <p:spPr/>
        <p:txBody>
          <a:bodyPr rtlCol="0">
            <a:normAutofit/>
          </a:bodyPr>
          <a:lstStyle/>
          <a:p>
            <a:r>
              <a:rPr lang="ru" dirty="0">
                <a:solidFill>
                  <a:schemeClr val="tx1">
                    <a:lumMod val="75000"/>
                    <a:lumOff val="25000"/>
                  </a:schemeClr>
                </a:solidFill>
              </a:rPr>
              <a:t>Заголовок Lorem Ipsum Dolor</a:t>
            </a:r>
            <a:endParaRPr lang="en-US" dirty="0">
              <a:solidFill>
                <a:schemeClr val="tx1">
                  <a:lumMod val="75000"/>
                  <a:lumOff val="25000"/>
                </a:schemeClr>
              </a:solidFill>
            </a:endParaRPr>
          </a:p>
        </p:txBody>
      </p:sp>
      <p:sp>
        <p:nvSpPr>
          <p:cNvPr id="11" name="Объект 10">
            <a:extLst>
              <a:ext uri="{FF2B5EF4-FFF2-40B4-BE49-F238E27FC236}">
                <a16:creationId xmlns:a16="http://schemas.microsoft.com/office/drawing/2014/main" id="{E3C8B08C-FD99-4A92-A710-2108727421FA}"/>
              </a:ext>
            </a:extLst>
          </p:cNvPr>
          <p:cNvSpPr>
            <a:spLocks noGrp="1"/>
          </p:cNvSpPr>
          <p:nvPr>
            <p:ph idx="1"/>
          </p:nvPr>
        </p:nvSpPr>
        <p:spPr/>
        <p:txBody>
          <a:bodyPr/>
          <a:lstStyle/>
          <a:p>
            <a:endParaRPr lang="ru-RU"/>
          </a:p>
        </p:txBody>
      </p:sp>
      <p:grpSp>
        <p:nvGrpSpPr>
          <p:cNvPr id="10" name="Группа 9">
            <a:extLst>
              <a:ext uri="{FF2B5EF4-FFF2-40B4-BE49-F238E27FC236}">
                <a16:creationId xmlns:a16="http://schemas.microsoft.com/office/drawing/2014/main" id="{D293E966-6C0A-4117-83C3-64C210F919F7}"/>
              </a:ext>
            </a:extLst>
          </p:cNvPr>
          <p:cNvGrpSpPr/>
          <p:nvPr/>
        </p:nvGrpSpPr>
        <p:grpSpPr>
          <a:xfrm>
            <a:off x="0" y="10"/>
            <a:ext cx="12191979" cy="6857990"/>
            <a:chOff x="0" y="0"/>
            <a:chExt cx="12191979" cy="6857990"/>
          </a:xfrm>
        </p:grpSpPr>
        <p:pic>
          <p:nvPicPr>
            <p:cNvPr id="4" name="Рисунок 3" descr="Изображение ткани, стола, красного цвета, покрытия&#10;&#10;Автоматически созданное описание">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7" name="Прямоугольник 6">
              <a:extLst>
                <a:ext uri="{FF2B5EF4-FFF2-40B4-BE49-F238E27FC236}">
                  <a16:creationId xmlns:a16="http://schemas.microsoft.com/office/drawing/2014/main" id="{C75EEE54-16A8-438D-AEB3-C81D05084C3B}"/>
                </a:ext>
              </a:extLst>
            </p:cNvPr>
            <p:cNvSpPr/>
            <p:nvPr/>
          </p:nvSpPr>
          <p:spPr>
            <a:xfrm>
              <a:off x="259080" y="237744"/>
              <a:ext cx="11673840" cy="6382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8" name="Прямоугольник 7">
              <a:extLst>
                <a:ext uri="{FF2B5EF4-FFF2-40B4-BE49-F238E27FC236}">
                  <a16:creationId xmlns:a16="http://schemas.microsoft.com/office/drawing/2014/main" id="{2F9BA24C-6642-4465-B65D-F719B12280BD}"/>
                </a:ext>
              </a:extLst>
            </p:cNvPr>
            <p:cNvSpPr/>
            <p:nvPr/>
          </p:nvSpPr>
          <p:spPr>
            <a:xfrm>
              <a:off x="434741" y="374904"/>
              <a:ext cx="11322518" cy="61081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Заголовок 1">
            <a:extLst>
              <a:ext uri="{FF2B5EF4-FFF2-40B4-BE49-F238E27FC236}">
                <a16:creationId xmlns:a16="http://schemas.microsoft.com/office/drawing/2014/main" id="{A6786366-BC96-4F75-9D46-2858BD6EC98A}"/>
              </a:ext>
            </a:extLst>
          </p:cNvPr>
          <p:cNvSpPr txBox="1">
            <a:spLocks/>
          </p:cNvSpPr>
          <p:nvPr/>
        </p:nvSpPr>
        <p:spPr>
          <a:xfrm>
            <a:off x="750627" y="642594"/>
            <a:ext cx="10708557" cy="12227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Century Gothic" panose="020B0502020202020204" pitchFamily="34" charset="0"/>
                <a:ea typeface="+mn-ea"/>
                <a:cs typeface="+mn-cs"/>
              </a:defRPr>
            </a:lvl1pPr>
          </a:lstStyle>
          <a:p>
            <a:r>
              <a:rPr lang="ru-RU" dirty="0">
                <a:solidFill>
                  <a:schemeClr val="tx1">
                    <a:lumMod val="75000"/>
                    <a:lumOff val="25000"/>
                  </a:schemeClr>
                </a:solidFill>
              </a:rPr>
              <a:t>Внутреннее строение. Нервная система и органы чувств.</a:t>
            </a:r>
            <a:endParaRPr lang="en-US" dirty="0">
              <a:solidFill>
                <a:schemeClr val="tx1">
                  <a:lumMod val="75000"/>
                  <a:lumOff val="25000"/>
                </a:schemeClr>
              </a:solidFill>
            </a:endParaRPr>
          </a:p>
        </p:txBody>
      </p:sp>
      <p:sp>
        <p:nvSpPr>
          <p:cNvPr id="13" name="TextBox 12">
            <a:extLst>
              <a:ext uri="{FF2B5EF4-FFF2-40B4-BE49-F238E27FC236}">
                <a16:creationId xmlns:a16="http://schemas.microsoft.com/office/drawing/2014/main" id="{7095BE21-3135-4CC5-B10C-9327815C6347}"/>
              </a:ext>
            </a:extLst>
          </p:cNvPr>
          <p:cNvSpPr txBox="1"/>
          <p:nvPr/>
        </p:nvSpPr>
        <p:spPr>
          <a:xfrm>
            <a:off x="732816" y="1965960"/>
            <a:ext cx="10290701" cy="1200329"/>
          </a:xfrm>
          <a:prstGeom prst="rect">
            <a:avLst/>
          </a:prstGeom>
          <a:noFill/>
        </p:spPr>
        <p:txBody>
          <a:bodyPr wrap="square">
            <a:spAutoFit/>
          </a:bodyPr>
          <a:lstStyle/>
          <a:p>
            <a:r>
              <a:rPr lang="ru-RU" b="0" i="0" dirty="0">
                <a:solidFill>
                  <a:srgbClr val="111111"/>
                </a:solidFill>
                <a:effectLst/>
                <a:latin typeface="Arial" panose="020B0604020202020204" pitchFamily="34" charset="0"/>
              </a:rPr>
              <a:t>Пресмыкающиеся имеют шесть основных органов чувств: зрение (имеет решающее значение), обоняние, вкус, слух, осязание, тепловая чувствительность. Центральная нервная система пресмыкающихся состоит из головного (расположен внутри черепа и имеет 5 отделов) и спинного мозга</a:t>
            </a:r>
            <a:endParaRPr lang="ru-RU" dirty="0"/>
          </a:p>
        </p:txBody>
      </p:sp>
      <p:pic>
        <p:nvPicPr>
          <p:cNvPr id="7170" name="Picture 2" descr="Класс пресмыкающиеся - презентация онлайн">
            <a:extLst>
              <a:ext uri="{FF2B5EF4-FFF2-40B4-BE49-F238E27FC236}">
                <a16:creationId xmlns:a16="http://schemas.microsoft.com/office/drawing/2014/main" id="{0CD8DE0B-DFAE-4D56-89CD-138299093F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6" t="15729" r="54206" b="41639"/>
          <a:stretch/>
        </p:blipFill>
        <p:spPr bwMode="auto">
          <a:xfrm>
            <a:off x="3854548" y="3166288"/>
            <a:ext cx="4117244" cy="2923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40091"/>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992_TF56410444" id="{B90EE3AD-7B87-4DBC-A32F-68F479F575F4}" vid="{514B2A49-20D6-4A2D-8438-3789ECD2BF98}"/>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{62CFF89B-CE9F-4FF4-AEE1-E4ACF3DD2ECE}tf56410444_win32</Template>
  <TotalTime>55</TotalTime>
  <Words>397</Words>
  <Application>Microsoft Office PowerPoint</Application>
  <PresentationFormat>Широкоэкранный</PresentationFormat>
  <Paragraphs>47</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Avenir Next LT Pro</vt:lpstr>
      <vt:lpstr>Calibri</vt:lpstr>
      <vt:lpstr>Century Gothic</vt:lpstr>
      <vt:lpstr>Garamond</vt:lpstr>
      <vt:lpstr>СавонVTI</vt:lpstr>
      <vt:lpstr>рептилии</vt:lpstr>
      <vt:lpstr>Разнообразие рептилий</vt:lpstr>
      <vt:lpstr>Заголовок Lorem Ipsum Dolor</vt:lpstr>
      <vt:lpstr>Заголовок Lorem Ipsum Dolor</vt:lpstr>
      <vt:lpstr>Заголовок Lorem Ipsum Dolor</vt:lpstr>
      <vt:lpstr>Заголовок Lorem Ipsum Dolor</vt:lpstr>
      <vt:lpstr>Заголовок Lorem Ipsum Dolor</vt:lpstr>
      <vt:lpstr>Заголовок Lorem Ipsum Dolor</vt:lpstr>
      <vt:lpstr>Заголовок Lorem Ipsum Dolor</vt:lpstr>
      <vt:lpstr>Заголовок Lorem Ipsum Dolor</vt:lpstr>
      <vt:lpstr>Заголовок Lorem Ipsum Dolor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рептилии</dc:title>
  <dc:creator>Анна Румянцева</dc:creator>
  <cp:lastModifiedBy>Анна Румянцева</cp:lastModifiedBy>
  <cp:revision>3</cp:revision>
  <dcterms:created xsi:type="dcterms:W3CDTF">2022-02-21T22:49:44Z</dcterms:created>
  <dcterms:modified xsi:type="dcterms:W3CDTF">2022-02-24T01:07:15Z</dcterms:modified>
</cp:coreProperties>
</file>