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ink/ink1.xml" ContentType="application/inkml+xml"/>
  <Override PartName="/ppt/slides/slide14.xml" ContentType="application/vnd.openxmlformats-officedocument.presentationml.slide+xml"/>
  <Override PartName="/ppt/slides/slide15.xml" ContentType="application/vnd.openxmlformats-officedocument.presentationml.slide+xml"/>
  <Override PartName="/ppt/ink/ink2.xml" ContentType="application/inkml+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type="screen4x3" cy="6858000" cx="9144000"/>
  <p:notesSz cx="6858000" cy="9144000"/>
  <p:defaultTextStyle>
    <a:defPPr>
      <a:defRPr lang="ru-RU"/>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p:restoredLeft sz="15620" autoAdjust="0"/>
    <p:restoredTop sz="94598" autoAdjust="0"/>
  </p:normalViewPr>
  <p:slideViewPr>
    <p:cSldViewPr>
      <p:cViewPr>
        <p:scale>
          <a:sx n="100" d="100"/>
          <a:sy n="100" d="100"/>
        </p:scale>
        <p:origin x="-294" y="-4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tableStyles" Target="tableStyle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s>
</file>

<file path=ppt/ink/ink1.xml><?xml version="1.0" encoding="utf-8"?>
<ink xmlns="http://www.w3.org/2003/InkML">
  <definitions>
    <brush xml:id="br1">
      <brushProperty name="color" value="#000000"/>
      <brushProperty name="width" value="0.01984375" units="cm"/>
      <brushProperty name="tip" value="ellipse"/>
      <brushProperty name="fitToCurve" value="1"/>
      <brushProperty name="height" value="0.01984375" units="cm"/>
    </brush>
    <context xml:id="ctx0">
      <inkSource xml:id="inkSrc0">
        <traceFormat>
          <channel name="X" units="cm" defaultValue="0" type="decimal"/>
          <channel name="Y" units="cm" defaultValue="0" type="decimal"/>
          <channel name="F" max="1023" units="dev" defaultValue="0" type="decimal"/>
        </traceFormat>
        <channelProperties>
          <channelProperty channel="X" name="resolution" value="28.36041" units="1/cm"/>
          <channelProperty channel="Y" name="resolution" value="28.36041" units="1/cm"/>
          <channelProperty channel="F" name="resolution" value="1.0" units="1/dev"/>
        </channelProperties>
      </inkSource>
    </context>
  </definitions>
  <trace timeOffset="0.0" brushRef="#br1" contextRef="#ctx0"> -1685.8584 13267.896 874.14984, -1602.1123 13204.085 868.6431, -1540.0557 13163.269 428.34525</trace>
</ink>
</file>

<file path=ppt/ink/ink2.xml><?xml version="1.0" encoding="utf-8"?>
<ink xmlns="http://www.w3.org/2003/InkML">
  <definitions>
    <brush xml:id="br1">
      <brushProperty name="color" value="#000000"/>
      <brushProperty name="width" value="0.01984375" units="cm"/>
      <brushProperty name="tip" value="ellipse"/>
      <brushProperty name="fitToCurve" value="1"/>
      <brushProperty name="height" value="0.01984375" units="cm"/>
    </brush>
    <context xml:id="ctx0">
      <inkSource xml:id="inkSrc0">
        <traceFormat>
          <channel name="X" units="cm" defaultValue="0" type="decimal"/>
          <channel name="Y" units="cm" defaultValue="0" type="decimal"/>
          <channel name="F" max="1023" units="dev" defaultValue="0" type="decimal"/>
        </traceFormat>
        <channelProperties>
          <channelProperty channel="X" name="resolution" value="28.36041" units="1/cm"/>
          <channelProperty channel="Y" name="resolution" value="28.36041" units="1/cm"/>
          <channelProperty channel="F" name="resolution" value="1.0" units="1/dev"/>
        </channelProperties>
      </inkSource>
    </context>
  </definitions>
  <trace timeOffset="0.0" brushRef="#br1" contextRef="#ctx0"> 13471.831 5710.889 874.14984, 13404.177 5728.7837 870.5601, 13341.191 5754.6475 871.1286, 13255.904 5808.1953 870.6042, 13253.586 5715.1787 864.3486, 13249.52 5626.9272 856.0616, 13244.08 5554.955 857.82434, 13235.678 5490.3945 868.34467, 13217.268 5424.556 814.0524</trace>
</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61" name=""/>
        <p:cNvGrpSpPr/>
        <p:nvPr/>
      </p:nvGrpSpPr>
      <p:grpSpPr>
        <a:xfrm>
          <a:off x="0" y="0"/>
          <a:ext cx="0" cy="0"/>
          <a:chOff x="0" y="0"/>
          <a:chExt cx="0" cy="0"/>
        </a:xfrm>
      </p:grpSpPr>
      <p:sp>
        <p:nvSpPr>
          <p:cNvPr id="1048683" name="Верхний колонтитул 1"/>
          <p:cNvSpPr>
            <a:spLocks noGrp="1"/>
          </p:cNvSpPr>
          <p:nvPr>
            <p:ph type="hdr" sz="quarter"/>
          </p:nvPr>
        </p:nvSpPr>
        <p:spPr>
          <a:xfrm>
            <a:off x="0" y="0"/>
            <a:ext cx="2971800" cy="457200"/>
          </a:xfrm>
          <a:prstGeom prst="rect"/>
        </p:spPr>
        <p:txBody>
          <a:bodyPr bIns="45720" lIns="91440" rIns="91440" rtlCol="0" tIns="45720" vert="horz"/>
          <a:lstStyle>
            <a:lvl1pPr algn="l">
              <a:defRPr sz="1200"/>
            </a:lvl1pPr>
          </a:lstStyle>
          <a:p>
            <a:endParaRPr lang="ru-RU"/>
          </a:p>
        </p:txBody>
      </p:sp>
      <p:sp>
        <p:nvSpPr>
          <p:cNvPr id="1048684" name="Дата 2"/>
          <p:cNvSpPr>
            <a:spLocks noGrp="1"/>
          </p:cNvSpPr>
          <p:nvPr>
            <p:ph type="dt" idx="1"/>
          </p:nvPr>
        </p:nvSpPr>
        <p:spPr>
          <a:xfrm>
            <a:off x="3884613" y="0"/>
            <a:ext cx="2971800" cy="457200"/>
          </a:xfrm>
          <a:prstGeom prst="rect"/>
        </p:spPr>
        <p:txBody>
          <a:bodyPr bIns="45720" lIns="91440" rIns="91440" rtlCol="0" tIns="45720" vert="horz"/>
          <a:lstStyle>
            <a:lvl1pPr algn="r">
              <a:defRPr sz="1200"/>
            </a:lvl1pPr>
          </a:lstStyle>
          <a:p>
            <a:fld id="{8F26BFAF-3EEE-40E7-AF27-2C0870AA5C9A}" type="datetimeFigureOut">
              <a:rPr lang="ru-RU" smtClean="0"/>
              <a:t>10.03.2022</a:t>
            </a:fld>
            <a:endParaRPr lang="ru-RU"/>
          </a:p>
        </p:txBody>
      </p:sp>
      <p:sp>
        <p:nvSpPr>
          <p:cNvPr id="1048685" name="Образ слайда 3"/>
          <p:cNvSpPr>
            <a:spLocks noChangeAspect="1" noRot="1" noGrp="1"/>
          </p:cNvSpPr>
          <p:nvPr>
            <p:ph type="sldImg" idx="2"/>
          </p:nvPr>
        </p:nvSpPr>
        <p:spPr>
          <a:xfrm>
            <a:off x="1143000" y="685800"/>
            <a:ext cx="4572000" cy="3429000"/>
          </a:xfrm>
          <a:prstGeom prst="rect"/>
          <a:noFill/>
          <a:ln w="12700">
            <a:solidFill>
              <a:prstClr val="black"/>
            </a:solidFill>
          </a:ln>
        </p:spPr>
        <p:txBody>
          <a:bodyPr anchor="ctr" bIns="45720" lIns="91440" rIns="91440" rtlCol="0" tIns="45720" vert="horz"/>
          <a:p>
            <a:endParaRPr lang="ru-RU"/>
          </a:p>
        </p:txBody>
      </p:sp>
      <p:sp>
        <p:nvSpPr>
          <p:cNvPr id="1048686" name="Заметки 4"/>
          <p:cNvSpPr>
            <a:spLocks noGrp="1"/>
          </p:cNvSpPr>
          <p:nvPr>
            <p:ph type="body" sz="quarter" idx="3"/>
          </p:nvPr>
        </p:nvSpPr>
        <p:spPr>
          <a:xfrm>
            <a:off x="685800" y="4343400"/>
            <a:ext cx="5486400" cy="4114800"/>
          </a:xfrm>
          <a:prstGeom prst="rect"/>
        </p:spPr>
        <p:txBody>
          <a:bodyPr bIns="45720" lIns="91440" rIns="91440" rtlCol="0" tIns="45720" vert="horz"/>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687" name="Нижний колонтитул 5"/>
          <p:cNvSpPr>
            <a:spLocks noGrp="1"/>
          </p:cNvSpPr>
          <p:nvPr>
            <p:ph type="ftr" sz="quarter" idx="4"/>
          </p:nvPr>
        </p:nvSpPr>
        <p:spPr>
          <a:xfrm>
            <a:off x="0" y="8685213"/>
            <a:ext cx="2971800" cy="457200"/>
          </a:xfrm>
          <a:prstGeom prst="rect"/>
        </p:spPr>
        <p:txBody>
          <a:bodyPr anchor="b" bIns="45720" lIns="91440" rIns="91440" rtlCol="0" tIns="45720" vert="horz"/>
          <a:lstStyle>
            <a:lvl1pPr algn="l">
              <a:defRPr sz="1200"/>
            </a:lvl1pPr>
          </a:lstStyle>
          <a:p>
            <a:endParaRPr lang="ru-RU"/>
          </a:p>
        </p:txBody>
      </p:sp>
      <p:sp>
        <p:nvSpPr>
          <p:cNvPr id="1048688" name="Номер слайда 6"/>
          <p:cNvSpPr>
            <a:spLocks noGrp="1"/>
          </p:cNvSpPr>
          <p:nvPr>
            <p:ph type="sldNum" sz="quarter" idx="5"/>
          </p:nvPr>
        </p:nvSpPr>
        <p:spPr>
          <a:xfrm>
            <a:off x="3884613" y="8685213"/>
            <a:ext cx="2971800" cy="457200"/>
          </a:xfrm>
          <a:prstGeom prst="rect"/>
        </p:spPr>
        <p:txBody>
          <a:bodyPr anchor="b" bIns="45720" lIns="91440" rIns="91440" rtlCol="0" tIns="45720" vert="horz"/>
          <a:lstStyle>
            <a:lvl1pPr algn="r">
              <a:defRPr sz="1200"/>
            </a:lvl1pPr>
          </a:lstStyle>
          <a:p>
            <a:fld id="{44F9B64C-304E-4AC1-9868-E0005641E584}" type="slidenum">
              <a:rPr lang="ru-RU" smtClean="0"/>
              <a:t>‹#›</a:t>
            </a:fld>
            <a:endParaRPr lang="ru-RU"/>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type="title">
  <p:cSld name="Титульный слайд">
    <p:spTree>
      <p:nvGrpSpPr>
        <p:cNvPr id="55" name=""/>
        <p:cNvGrpSpPr/>
        <p:nvPr/>
      </p:nvGrpSpPr>
      <p:grpSpPr>
        <a:xfrm>
          <a:off x="0" y="0"/>
          <a:ext cx="0" cy="0"/>
          <a:chOff x="0" y="0"/>
          <a:chExt cx="0" cy="0"/>
        </a:xfrm>
      </p:grpSpPr>
      <p:sp>
        <p:nvSpPr>
          <p:cNvPr id="1048644" name="Rectangle 10"/>
          <p:cNvSpPr/>
          <p:nvPr/>
        </p:nvSpPr>
        <p:spPr>
          <a:xfrm>
            <a:off x="0" y="3866920"/>
            <a:ext cx="9144000" cy="2991080"/>
          </a:xfrm>
          <a:prstGeom prst="rect"/>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45" name="Rectangle 11"/>
          <p:cNvSpPr/>
          <p:nvPr/>
        </p:nvSpPr>
        <p:spPr>
          <a:xfrm>
            <a:off x="0" y="0"/>
            <a:ext cx="9144000" cy="3866920"/>
          </a:xfrm>
          <a:prstGeom prst="rect"/>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dirty="0" lang="en-US"/>
          </a:p>
        </p:txBody>
      </p:sp>
      <p:sp>
        <p:nvSpPr>
          <p:cNvPr id="1048646" name="Rectangle 12"/>
          <p:cNvSpPr/>
          <p:nvPr/>
        </p:nvSpPr>
        <p:spPr>
          <a:xfrm>
            <a:off x="0" y="2652311"/>
            <a:ext cx="9144000" cy="2286000"/>
          </a:xfrm>
          <a:prstGeom prst="rect"/>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47" name="Oval 13"/>
          <p:cNvSpPr/>
          <p:nvPr/>
        </p:nvSpPr>
        <p:spPr>
          <a:xfrm>
            <a:off x="0" y="1600200"/>
            <a:ext cx="9144000" cy="5105400"/>
          </a:xfrm>
          <a:prstGeom prst="ellipse"/>
          <a:gradFill flip="none" rotWithShape="1">
            <a:gsLst>
              <a:gs pos="0">
                <a:schemeClr val="bg1"/>
              </a:gs>
              <a:gs pos="54000">
                <a:schemeClr val="bg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48" name="Subtitle 2"/>
          <p:cNvSpPr>
            <a:spLocks noGrp="1"/>
          </p:cNvSpPr>
          <p:nvPr>
            <p:ph type="subTitle" idx="1"/>
          </p:nvPr>
        </p:nvSpPr>
        <p:spPr>
          <a:xfrm>
            <a:off x="1473795" y="5052545"/>
            <a:ext cx="5637010" cy="882119"/>
          </a:xfrm>
        </p:spPr>
        <p:txBody>
          <a:bodyPr>
            <a:normAutofit/>
          </a:bodyPr>
          <a:lstStyle>
            <a:lvl1pPr algn="l" indent="0" marL="0">
              <a:buNone/>
              <a:defRPr sz="2200">
                <a:solidFill>
                  <a:schemeClr val="tx2"/>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ru-RU" smtClean="0"/>
              <a:t>Образец подзаголовка</a:t>
            </a:r>
            <a:endParaRPr dirty="0" lang="en-US"/>
          </a:p>
        </p:txBody>
      </p:sp>
      <p:sp>
        <p:nvSpPr>
          <p:cNvPr id="1048649" name="Date Placeholder 3"/>
          <p:cNvSpPr>
            <a:spLocks noGrp="1"/>
          </p:cNvSpPr>
          <p:nvPr>
            <p:ph type="dt" sz="half" idx="10"/>
          </p:nvPr>
        </p:nvSpPr>
        <p:spPr/>
        <p:txBody>
          <a:bodyPr/>
          <a:p>
            <a:fld id="{B4C71EC6-210F-42DE-9C53-41977AD35B3D}" type="datetimeFigureOut">
              <a:rPr lang="ru-RU" smtClean="0"/>
              <a:t>10.03.2022</a:t>
            </a:fld>
            <a:endParaRPr lang="ru-RU"/>
          </a:p>
        </p:txBody>
      </p:sp>
      <p:sp>
        <p:nvSpPr>
          <p:cNvPr id="1048650" name="Footer Placeholder 4"/>
          <p:cNvSpPr>
            <a:spLocks noGrp="1"/>
          </p:cNvSpPr>
          <p:nvPr>
            <p:ph type="ftr" sz="quarter" idx="11"/>
          </p:nvPr>
        </p:nvSpPr>
        <p:spPr/>
        <p:txBody>
          <a:bodyPr/>
          <a:p>
            <a:endParaRPr lang="ru-RU"/>
          </a:p>
        </p:txBody>
      </p:sp>
      <p:sp>
        <p:nvSpPr>
          <p:cNvPr id="1048651" name="Slide Number Placeholder 5"/>
          <p:cNvSpPr>
            <a:spLocks noGrp="1"/>
          </p:cNvSpPr>
          <p:nvPr>
            <p:ph type="sldNum" sz="quarter" idx="12"/>
          </p:nvPr>
        </p:nvSpPr>
        <p:spPr/>
        <p:txBody>
          <a:bodyPr/>
          <a:p>
            <a:fld id="{B19B0651-EE4F-4900-A07F-96A6BFA9D0F0}" type="slidenum">
              <a:rPr lang="ru-RU" smtClean="0"/>
              <a:t>‹#›</a:t>
            </a:fld>
            <a:endParaRPr lang="ru-RU"/>
          </a:p>
        </p:txBody>
      </p:sp>
      <p:sp>
        <p:nvSpPr>
          <p:cNvPr id="1048652" name="Title 1"/>
          <p:cNvSpPr>
            <a:spLocks noGrp="1"/>
          </p:cNvSpPr>
          <p:nvPr>
            <p:ph type="ctrTitle"/>
          </p:nvPr>
        </p:nvSpPr>
        <p:spPr>
          <a:xfrm>
            <a:off x="817581" y="3132290"/>
            <a:ext cx="7175351" cy="1793167"/>
          </a:xfrm>
          <a:effectLst/>
        </p:spPr>
        <p:txBody>
          <a:bodyPr>
            <a:noAutofit/>
          </a:bodyPr>
          <a:lstStyle>
            <a:lvl1pPr algn="l" indent="-457200" marL="640080">
              <a:defRPr sz="5400"/>
            </a:lvl1pPr>
          </a:lstStyle>
          <a:p>
            <a:r>
              <a:rPr lang="ru-RU" smtClean="0"/>
              <a:t>Образец заголовка</a:t>
            </a:r>
            <a:endParaRPr dirty="0" lang="en-US"/>
          </a:p>
        </p:txBody>
      </p:sp>
    </p:spTree>
  </p:cSld>
  <p:clrMapOvr>
    <a:masterClrMapping/>
  </p:clrMapOvr>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Заголовок и вертикальный текст">
    <p:spTree>
      <p:nvGrpSpPr>
        <p:cNvPr id="59" name=""/>
        <p:cNvGrpSpPr/>
        <p:nvPr/>
      </p:nvGrpSpPr>
      <p:grpSpPr>
        <a:xfrm>
          <a:off x="0" y="0"/>
          <a:ext cx="0" cy="0"/>
          <a:chOff x="0" y="0"/>
          <a:chExt cx="0" cy="0"/>
        </a:xfrm>
      </p:grpSpPr>
      <p:sp>
        <p:nvSpPr>
          <p:cNvPr id="1048672" name="Title 1"/>
          <p:cNvSpPr>
            <a:spLocks noGrp="1"/>
          </p:cNvSpPr>
          <p:nvPr>
            <p:ph type="title"/>
          </p:nvPr>
        </p:nvSpPr>
        <p:spPr/>
        <p:txBody>
          <a:bodyPr/>
          <a:p>
            <a:r>
              <a:rPr lang="ru-RU" smtClean="0"/>
              <a:t>Образец заголовка</a:t>
            </a:r>
            <a:endParaRPr lang="en-US"/>
          </a:p>
        </p:txBody>
      </p:sp>
      <p:sp>
        <p:nvSpPr>
          <p:cNvPr id="1048673" name="Vertical Text Placeholder 2"/>
          <p:cNvSpPr>
            <a:spLocks noGrp="1"/>
          </p:cNvSpPr>
          <p:nvPr>
            <p:ph type="body" orient="vert" idx="1"/>
          </p:nvPr>
        </p:nvSpPr>
        <p:spPr>
          <a:xfrm>
            <a:off x="1905000" y="731519"/>
            <a:ext cx="6400800" cy="3474720"/>
          </a:xfrm>
        </p:spPr>
        <p:txBody>
          <a:bodyPr vert="eaVert"/>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48674" name="Date Placeholder 3"/>
          <p:cNvSpPr>
            <a:spLocks noGrp="1"/>
          </p:cNvSpPr>
          <p:nvPr>
            <p:ph type="dt" sz="half" idx="10"/>
          </p:nvPr>
        </p:nvSpPr>
        <p:spPr/>
        <p:txBody>
          <a:bodyPr/>
          <a:p>
            <a:fld id="{B4C71EC6-210F-42DE-9C53-41977AD35B3D}" type="datetimeFigureOut">
              <a:rPr lang="ru-RU" smtClean="0"/>
              <a:t>10.03.2022</a:t>
            </a:fld>
            <a:endParaRPr lang="ru-RU"/>
          </a:p>
        </p:txBody>
      </p:sp>
      <p:sp>
        <p:nvSpPr>
          <p:cNvPr id="1048675" name="Footer Placeholder 4"/>
          <p:cNvSpPr>
            <a:spLocks noGrp="1"/>
          </p:cNvSpPr>
          <p:nvPr>
            <p:ph type="ftr" sz="quarter" idx="11"/>
          </p:nvPr>
        </p:nvSpPr>
        <p:spPr/>
        <p:txBody>
          <a:bodyPr/>
          <a:p>
            <a:endParaRPr lang="ru-RU"/>
          </a:p>
        </p:txBody>
      </p:sp>
      <p:sp>
        <p:nvSpPr>
          <p:cNvPr id="1048676" name="Slide Number Placeholder 5"/>
          <p:cNvSpPr>
            <a:spLocks noGrp="1"/>
          </p:cNvSpPr>
          <p:nvPr>
            <p:ph type="sldNum" sz="quarter" idx="12"/>
          </p:nvPr>
        </p:nvSpPr>
        <p:spPr/>
        <p:txBody>
          <a:bodyPr/>
          <a:p>
            <a:fld id="{B19B0651-EE4F-4900-A07F-96A6BFA9D0F0}" type="slidenum">
              <a:rPr lang="ru-RU" smtClean="0"/>
              <a:t>‹#›</a:t>
            </a:fld>
            <a:endParaRPr lang="ru-RU"/>
          </a:p>
        </p:txBody>
      </p:sp>
    </p:spTree>
  </p:cSld>
  <p:clrMapOvr>
    <a:masterClrMapping/>
  </p:clrMapOvr>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Вертикальный заголовок и текст">
    <p:spTree>
      <p:nvGrpSpPr>
        <p:cNvPr id="57" name=""/>
        <p:cNvGrpSpPr/>
        <p:nvPr/>
      </p:nvGrpSpPr>
      <p:grpSpPr>
        <a:xfrm>
          <a:off x="0" y="0"/>
          <a:ext cx="0" cy="0"/>
          <a:chOff x="0" y="0"/>
          <a:chExt cx="0" cy="0"/>
        </a:xfrm>
      </p:grpSpPr>
      <p:sp>
        <p:nvSpPr>
          <p:cNvPr id="1048657" name="Vertical Title 1"/>
          <p:cNvSpPr>
            <a:spLocks noGrp="1"/>
          </p:cNvSpPr>
          <p:nvPr>
            <p:ph type="title" orient="vert"/>
          </p:nvPr>
        </p:nvSpPr>
        <p:spPr>
          <a:xfrm>
            <a:off x="1153758" y="376517"/>
            <a:ext cx="2057400" cy="5238339"/>
          </a:xfrm>
          <a:effectLst/>
        </p:spPr>
        <p:txBody>
          <a:bodyPr vert="eaVert"/>
          <a:lstStyle>
            <a:lvl1pPr algn="l"/>
          </a:lstStyle>
          <a:p>
            <a:r>
              <a:rPr lang="ru-RU" smtClean="0"/>
              <a:t>Образец заголовка</a:t>
            </a:r>
            <a:endParaRPr lang="en-US"/>
          </a:p>
        </p:txBody>
      </p:sp>
      <p:sp>
        <p:nvSpPr>
          <p:cNvPr id="1048658" name="Vertical Text Placeholder 2"/>
          <p:cNvSpPr>
            <a:spLocks noGrp="1"/>
          </p:cNvSpPr>
          <p:nvPr>
            <p:ph type="body" orient="vert" idx="1"/>
          </p:nvPr>
        </p:nvSpPr>
        <p:spPr>
          <a:xfrm>
            <a:off x="3324113" y="731519"/>
            <a:ext cx="4829287" cy="4894729"/>
          </a:xfrm>
        </p:spPr>
        <p:txBody>
          <a:bodyPr vert="eaVert"/>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lang="en-US"/>
          </a:p>
        </p:txBody>
      </p:sp>
      <p:sp>
        <p:nvSpPr>
          <p:cNvPr id="1048659" name="Date Placeholder 3"/>
          <p:cNvSpPr>
            <a:spLocks noGrp="1"/>
          </p:cNvSpPr>
          <p:nvPr>
            <p:ph type="dt" sz="half" idx="10"/>
          </p:nvPr>
        </p:nvSpPr>
        <p:spPr/>
        <p:txBody>
          <a:bodyPr/>
          <a:p>
            <a:fld id="{B4C71EC6-210F-42DE-9C53-41977AD35B3D}" type="datetimeFigureOut">
              <a:rPr lang="ru-RU" smtClean="0"/>
              <a:t>10.03.2022</a:t>
            </a:fld>
            <a:endParaRPr lang="ru-RU"/>
          </a:p>
        </p:txBody>
      </p:sp>
      <p:sp>
        <p:nvSpPr>
          <p:cNvPr id="1048660" name="Footer Placeholder 4"/>
          <p:cNvSpPr>
            <a:spLocks noGrp="1"/>
          </p:cNvSpPr>
          <p:nvPr>
            <p:ph type="ftr" sz="quarter" idx="11"/>
          </p:nvPr>
        </p:nvSpPr>
        <p:spPr/>
        <p:txBody>
          <a:bodyPr/>
          <a:p>
            <a:endParaRPr lang="ru-RU"/>
          </a:p>
        </p:txBody>
      </p:sp>
      <p:sp>
        <p:nvSpPr>
          <p:cNvPr id="1048661" name="Slide Number Placeholder 5"/>
          <p:cNvSpPr>
            <a:spLocks noGrp="1"/>
          </p:cNvSpPr>
          <p:nvPr>
            <p:ph type="sldNum" sz="quarter" idx="12"/>
          </p:nvPr>
        </p:nvSpPr>
        <p:spPr/>
        <p:txBody>
          <a:bodyPr/>
          <a:p>
            <a:fld id="{B19B0651-EE4F-4900-A07F-96A6BFA9D0F0}" type="slidenum">
              <a:rPr lang="ru-RU" smtClean="0"/>
              <a:t>‹#›</a:t>
            </a:fld>
            <a:endParaRPr lang="ru-RU"/>
          </a:p>
        </p:txBody>
      </p:sp>
    </p:spTree>
  </p:cSld>
  <p:clrMapOvr>
    <a:masterClrMapping/>
  </p:clrMapOvr>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Заголовок и объект">
    <p:spTree>
      <p:nvGrpSpPr>
        <p:cNvPr id="24" name=""/>
        <p:cNvGrpSpPr/>
        <p:nvPr/>
      </p:nvGrpSpPr>
      <p:grpSpPr>
        <a:xfrm>
          <a:off x="0" y="0"/>
          <a:ext cx="0" cy="0"/>
          <a:chOff x="0" y="0"/>
          <a:chExt cx="0" cy="0"/>
        </a:xfrm>
      </p:grpSpPr>
      <p:sp>
        <p:nvSpPr>
          <p:cNvPr id="1048585" name="Date Placeholder 3"/>
          <p:cNvSpPr>
            <a:spLocks noGrp="1"/>
          </p:cNvSpPr>
          <p:nvPr>
            <p:ph type="dt" sz="half" idx="10"/>
          </p:nvPr>
        </p:nvSpPr>
        <p:spPr/>
        <p:txBody>
          <a:bodyPr/>
          <a:p>
            <a:fld id="{B4C71EC6-210F-42DE-9C53-41977AD35B3D}" type="datetimeFigureOut">
              <a:rPr lang="ru-RU" smtClean="0"/>
              <a:t>10.03.2022</a:t>
            </a:fld>
            <a:endParaRPr lang="ru-RU"/>
          </a:p>
        </p:txBody>
      </p:sp>
      <p:sp>
        <p:nvSpPr>
          <p:cNvPr id="1048586" name="Footer Placeholder 4"/>
          <p:cNvSpPr>
            <a:spLocks noGrp="1"/>
          </p:cNvSpPr>
          <p:nvPr>
            <p:ph type="ftr" sz="quarter" idx="11"/>
          </p:nvPr>
        </p:nvSpPr>
        <p:spPr/>
        <p:txBody>
          <a:bodyPr/>
          <a:p>
            <a:endParaRPr lang="ru-RU"/>
          </a:p>
        </p:txBody>
      </p:sp>
      <p:sp>
        <p:nvSpPr>
          <p:cNvPr id="1048587" name="Slide Number Placeholder 5"/>
          <p:cNvSpPr>
            <a:spLocks noGrp="1"/>
          </p:cNvSpPr>
          <p:nvPr>
            <p:ph type="sldNum" sz="quarter" idx="12"/>
          </p:nvPr>
        </p:nvSpPr>
        <p:spPr/>
        <p:txBody>
          <a:bodyPr/>
          <a:p>
            <a:fld id="{B19B0651-EE4F-4900-A07F-96A6BFA9D0F0}" type="slidenum">
              <a:rPr lang="ru-RU" smtClean="0"/>
              <a:t>‹#›</a:t>
            </a:fld>
            <a:endParaRPr lang="ru-RU"/>
          </a:p>
        </p:txBody>
      </p:sp>
      <p:sp>
        <p:nvSpPr>
          <p:cNvPr id="1048588" name="Title 7"/>
          <p:cNvSpPr>
            <a:spLocks noGrp="1"/>
          </p:cNvSpPr>
          <p:nvPr>
            <p:ph type="title"/>
          </p:nvPr>
        </p:nvSpPr>
        <p:spPr/>
        <p:txBody>
          <a:bodyPr/>
          <a:p>
            <a:r>
              <a:rPr lang="ru-RU" smtClean="0"/>
              <a:t>Образец заголовка</a:t>
            </a:r>
            <a:endParaRPr lang="en-US"/>
          </a:p>
        </p:txBody>
      </p:sp>
      <p:sp>
        <p:nvSpPr>
          <p:cNvPr id="1048589" name="Content Placeholder 9"/>
          <p:cNvSpPr>
            <a:spLocks noGrp="1"/>
          </p:cNvSpPr>
          <p:nvPr>
            <p:ph sz="quarter" idx="13"/>
          </p:nvPr>
        </p:nvSpPr>
        <p:spPr>
          <a:xfrm>
            <a:off x="1143000" y="731520"/>
            <a:ext cx="6400800" cy="3474720"/>
          </a:xfrm>
        </p:spPr>
        <p:txBody>
          <a:bodyPr/>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lang="en-US"/>
          </a:p>
        </p:txBody>
      </p:sp>
    </p:spTree>
  </p:cSld>
  <p:clrMapOvr>
    <a:masterClrMapping/>
  </p:clrMapOvr>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Заголовок раздела">
    <p:spTree>
      <p:nvGrpSpPr>
        <p:cNvPr id="34" name=""/>
        <p:cNvGrpSpPr/>
        <p:nvPr/>
      </p:nvGrpSpPr>
      <p:grpSpPr>
        <a:xfrm>
          <a:off x="0" y="0"/>
          <a:ext cx="0" cy="0"/>
          <a:chOff x="0" y="0"/>
          <a:chExt cx="0" cy="0"/>
        </a:xfrm>
      </p:grpSpPr>
      <p:sp>
        <p:nvSpPr>
          <p:cNvPr id="1048592" name="Rectangle 6"/>
          <p:cNvSpPr/>
          <p:nvPr/>
        </p:nvSpPr>
        <p:spPr>
          <a:xfrm>
            <a:off x="0" y="3866920"/>
            <a:ext cx="9144000" cy="2991080"/>
          </a:xfrm>
          <a:prstGeom prst="rect"/>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593" name="Rectangle 7"/>
          <p:cNvSpPr/>
          <p:nvPr/>
        </p:nvSpPr>
        <p:spPr>
          <a:xfrm>
            <a:off x="0" y="0"/>
            <a:ext cx="9144000" cy="3866920"/>
          </a:xfrm>
          <a:prstGeom prst="rect"/>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dirty="0" lang="en-US"/>
          </a:p>
        </p:txBody>
      </p:sp>
      <p:sp>
        <p:nvSpPr>
          <p:cNvPr id="1048594" name="Rectangle 8"/>
          <p:cNvSpPr/>
          <p:nvPr/>
        </p:nvSpPr>
        <p:spPr>
          <a:xfrm>
            <a:off x="0" y="2652311"/>
            <a:ext cx="9144000" cy="2286000"/>
          </a:xfrm>
          <a:prstGeom prst="rect"/>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595" name="Oval 9"/>
          <p:cNvSpPr/>
          <p:nvPr/>
        </p:nvSpPr>
        <p:spPr>
          <a:xfrm>
            <a:off x="0" y="1600200"/>
            <a:ext cx="9144000" cy="5105400"/>
          </a:xfrm>
          <a:prstGeom prst="ellipse"/>
          <a:gradFill flip="none" rotWithShape="1">
            <a:gsLst>
              <a:gs pos="0">
                <a:schemeClr val="bg1"/>
              </a:gs>
              <a:gs pos="54000">
                <a:schemeClr val="bg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596" name="Title 1"/>
          <p:cNvSpPr>
            <a:spLocks noGrp="1"/>
          </p:cNvSpPr>
          <p:nvPr>
            <p:ph type="title"/>
          </p:nvPr>
        </p:nvSpPr>
        <p:spPr>
          <a:xfrm>
            <a:off x="2033195" y="2172648"/>
            <a:ext cx="5966666" cy="2423346"/>
          </a:xfrm>
          <a:effectLst/>
        </p:spPr>
        <p:txBody>
          <a:bodyPr anchor="b"/>
          <a:lstStyle>
            <a:lvl1pPr algn="r">
              <a:defRPr baseline="0" b="1" cap="none" sz="4600"/>
            </a:lvl1pPr>
          </a:lstStyle>
          <a:p>
            <a:r>
              <a:rPr lang="ru-RU" smtClean="0"/>
              <a:t>Образец заголовка</a:t>
            </a:r>
            <a:endParaRPr dirty="0" lang="en-US"/>
          </a:p>
        </p:txBody>
      </p:sp>
      <p:sp>
        <p:nvSpPr>
          <p:cNvPr id="1048597" name="Text Placeholder 2"/>
          <p:cNvSpPr>
            <a:spLocks noGrp="1"/>
          </p:cNvSpPr>
          <p:nvPr>
            <p:ph type="body" idx="1"/>
          </p:nvPr>
        </p:nvSpPr>
        <p:spPr>
          <a:xfrm>
            <a:off x="2022438" y="4607511"/>
            <a:ext cx="5970494" cy="835460"/>
          </a:xfrm>
        </p:spPr>
        <p:txBody>
          <a:bodyPr anchor="t"/>
          <a:lstStyle>
            <a:lvl1pPr algn="r" indent="0" marL="0">
              <a:buNone/>
              <a:defRPr sz="2000">
                <a:solidFill>
                  <a:schemeClr val="tx2"/>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ru-RU" smtClean="0"/>
              <a:t>Образец текста</a:t>
            </a:r>
          </a:p>
        </p:txBody>
      </p:sp>
      <p:sp>
        <p:nvSpPr>
          <p:cNvPr id="1048598" name="Date Placeholder 3"/>
          <p:cNvSpPr>
            <a:spLocks noGrp="1"/>
          </p:cNvSpPr>
          <p:nvPr>
            <p:ph type="dt" sz="half" idx="10"/>
          </p:nvPr>
        </p:nvSpPr>
        <p:spPr/>
        <p:txBody>
          <a:bodyPr/>
          <a:p>
            <a:fld id="{B4C71EC6-210F-42DE-9C53-41977AD35B3D}" type="datetimeFigureOut">
              <a:rPr lang="ru-RU" smtClean="0"/>
              <a:t>10.03.2022</a:t>
            </a:fld>
            <a:endParaRPr lang="ru-RU"/>
          </a:p>
        </p:txBody>
      </p:sp>
      <p:sp>
        <p:nvSpPr>
          <p:cNvPr id="1048599" name="Footer Placeholder 4"/>
          <p:cNvSpPr>
            <a:spLocks noGrp="1"/>
          </p:cNvSpPr>
          <p:nvPr>
            <p:ph type="ftr" sz="quarter" idx="11"/>
          </p:nvPr>
        </p:nvSpPr>
        <p:spPr/>
        <p:txBody>
          <a:bodyPr/>
          <a:p>
            <a:endParaRPr lang="ru-RU"/>
          </a:p>
        </p:txBody>
      </p:sp>
      <p:sp>
        <p:nvSpPr>
          <p:cNvPr id="1048600" name="Slide Number Placeholder 5"/>
          <p:cNvSpPr>
            <a:spLocks noGrp="1"/>
          </p:cNvSpPr>
          <p:nvPr>
            <p:ph type="sldNum" sz="quarter" idx="12"/>
          </p:nvPr>
        </p:nvSpPr>
        <p:spPr/>
        <p:txBody>
          <a:bodyPr/>
          <a:p>
            <a:fld id="{B19B0651-EE4F-4900-A07F-96A6BFA9D0F0}" type="slidenum">
              <a:rPr lang="ru-RU" smtClean="0"/>
              <a:t>‹#›</a:t>
            </a:fld>
            <a:endParaRPr lang="ru-RU"/>
          </a:p>
        </p:txBody>
      </p:sp>
    </p:spTree>
  </p:cSld>
  <p:clrMapOvr>
    <a:masterClrMapping/>
  </p:clrMapOvr>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Два объекта">
    <p:spTree>
      <p:nvGrpSpPr>
        <p:cNvPr id="36" name=""/>
        <p:cNvGrpSpPr/>
        <p:nvPr/>
      </p:nvGrpSpPr>
      <p:grpSpPr>
        <a:xfrm>
          <a:off x="0" y="0"/>
          <a:ext cx="0" cy="0"/>
          <a:chOff x="0" y="0"/>
          <a:chExt cx="0" cy="0"/>
        </a:xfrm>
      </p:grpSpPr>
      <p:sp>
        <p:nvSpPr>
          <p:cNvPr id="1048603" name="Date Placeholder 4"/>
          <p:cNvSpPr>
            <a:spLocks noGrp="1"/>
          </p:cNvSpPr>
          <p:nvPr>
            <p:ph type="dt" sz="half" idx="10"/>
          </p:nvPr>
        </p:nvSpPr>
        <p:spPr/>
        <p:txBody>
          <a:bodyPr/>
          <a:p>
            <a:fld id="{B4C71EC6-210F-42DE-9C53-41977AD35B3D}" type="datetimeFigureOut">
              <a:rPr lang="ru-RU" smtClean="0"/>
              <a:t>10.03.2022</a:t>
            </a:fld>
            <a:endParaRPr lang="ru-RU"/>
          </a:p>
        </p:txBody>
      </p:sp>
      <p:sp>
        <p:nvSpPr>
          <p:cNvPr id="1048604" name="Footer Placeholder 5"/>
          <p:cNvSpPr>
            <a:spLocks noGrp="1"/>
          </p:cNvSpPr>
          <p:nvPr>
            <p:ph type="ftr" sz="quarter" idx="11"/>
          </p:nvPr>
        </p:nvSpPr>
        <p:spPr/>
        <p:txBody>
          <a:bodyPr/>
          <a:p>
            <a:endParaRPr lang="ru-RU"/>
          </a:p>
        </p:txBody>
      </p:sp>
      <p:sp>
        <p:nvSpPr>
          <p:cNvPr id="1048605" name="Slide Number Placeholder 6"/>
          <p:cNvSpPr>
            <a:spLocks noGrp="1"/>
          </p:cNvSpPr>
          <p:nvPr>
            <p:ph type="sldNum" sz="quarter" idx="12"/>
          </p:nvPr>
        </p:nvSpPr>
        <p:spPr/>
        <p:txBody>
          <a:bodyPr/>
          <a:p>
            <a:fld id="{B19B0651-EE4F-4900-A07F-96A6BFA9D0F0}" type="slidenum">
              <a:rPr lang="ru-RU" smtClean="0"/>
              <a:t>‹#›</a:t>
            </a:fld>
            <a:endParaRPr lang="ru-RU"/>
          </a:p>
        </p:txBody>
      </p:sp>
      <p:sp>
        <p:nvSpPr>
          <p:cNvPr id="1048606" name="Title 7"/>
          <p:cNvSpPr>
            <a:spLocks noGrp="1"/>
          </p:cNvSpPr>
          <p:nvPr>
            <p:ph type="title"/>
          </p:nvPr>
        </p:nvSpPr>
        <p:spPr/>
        <p:txBody>
          <a:bodyPr/>
          <a:p>
            <a:r>
              <a:rPr lang="ru-RU" smtClean="0"/>
              <a:t>Образец заголовка</a:t>
            </a:r>
            <a:endParaRPr lang="en-US"/>
          </a:p>
        </p:txBody>
      </p:sp>
      <p:sp>
        <p:nvSpPr>
          <p:cNvPr id="1048607" name="Content Placeholder 8"/>
          <p:cNvSpPr>
            <a:spLocks noGrp="1"/>
          </p:cNvSpPr>
          <p:nvPr>
            <p:ph sz="quarter" idx="13"/>
          </p:nvPr>
        </p:nvSpPr>
        <p:spPr>
          <a:xfrm>
            <a:off x="1142999" y="731519"/>
            <a:ext cx="3346704" cy="3474720"/>
          </a:xfrm>
        </p:spPr>
        <p:txBody>
          <a:bodyPr/>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48608" name="Content Placeholder 10"/>
          <p:cNvSpPr>
            <a:spLocks noGrp="1"/>
          </p:cNvSpPr>
          <p:nvPr>
            <p:ph sz="quarter" idx="14"/>
          </p:nvPr>
        </p:nvSpPr>
        <p:spPr>
          <a:xfrm>
            <a:off x="4645152" y="731520"/>
            <a:ext cx="3346704" cy="3474720"/>
          </a:xfrm>
        </p:spPr>
        <p:txBody>
          <a:bodyPr/>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Сравнение">
    <p:spTree>
      <p:nvGrpSpPr>
        <p:cNvPr id="38" name=""/>
        <p:cNvGrpSpPr/>
        <p:nvPr/>
      </p:nvGrpSpPr>
      <p:grpSpPr>
        <a:xfrm>
          <a:off x="0" y="0"/>
          <a:ext cx="0" cy="0"/>
          <a:chOff x="0" y="0"/>
          <a:chExt cx="0" cy="0"/>
        </a:xfrm>
      </p:grpSpPr>
      <p:sp>
        <p:nvSpPr>
          <p:cNvPr id="1048611" name="Text Placeholder 2"/>
          <p:cNvSpPr>
            <a:spLocks noGrp="1"/>
          </p:cNvSpPr>
          <p:nvPr>
            <p:ph type="body" idx="1"/>
          </p:nvPr>
        </p:nvSpPr>
        <p:spPr>
          <a:xfrm>
            <a:off x="1143000" y="731520"/>
            <a:ext cx="3346704" cy="639762"/>
          </a:xfrm>
        </p:spPr>
        <p:txBody>
          <a:bodyPr anchor="b">
            <a:noAutofit/>
          </a:bodyPr>
          <a:lstStyle>
            <a:lvl1pPr algn="ctr" indent="0" marL="0">
              <a:buNone/>
              <a:defRPr b="1" dirty="0" sz="2400" i="0" kern="1200" lang="en-US"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ru-RU" smtClean="0"/>
              <a:t>Образец текста</a:t>
            </a:r>
          </a:p>
        </p:txBody>
      </p:sp>
      <p:sp>
        <p:nvSpPr>
          <p:cNvPr id="1048612"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lang="en-US"/>
          </a:p>
        </p:txBody>
      </p:sp>
      <p:sp>
        <p:nvSpPr>
          <p:cNvPr id="1048613" name="Text Placeholder 4"/>
          <p:cNvSpPr>
            <a:spLocks noGrp="1"/>
          </p:cNvSpPr>
          <p:nvPr>
            <p:ph type="body" sz="quarter" idx="3"/>
          </p:nvPr>
        </p:nvSpPr>
        <p:spPr>
          <a:xfrm>
            <a:off x="4647302" y="731520"/>
            <a:ext cx="3346704" cy="639762"/>
          </a:xfrm>
        </p:spPr>
        <p:txBody>
          <a:bodyPr anchor="b">
            <a:noAutofit/>
          </a:bodyPr>
          <a:lstStyle>
            <a:lvl1pPr algn="ctr" indent="0" marL="0">
              <a:buNone/>
              <a:defRPr b="1" dirty="0" sz="2400" i="0" kern="1200" lang="en-US"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algn="ctr" defTabSz="914400" eaLnBrk="1" hangingPunct="1" indent="0" latinLnBrk="0" lvl="0" marL="0" rtl="0">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1048614"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lang="en-US"/>
          </a:p>
        </p:txBody>
      </p:sp>
      <p:sp>
        <p:nvSpPr>
          <p:cNvPr id="1048615" name="Date Placeholder 6"/>
          <p:cNvSpPr>
            <a:spLocks noGrp="1"/>
          </p:cNvSpPr>
          <p:nvPr>
            <p:ph type="dt" sz="half" idx="10"/>
          </p:nvPr>
        </p:nvSpPr>
        <p:spPr/>
        <p:txBody>
          <a:bodyPr/>
          <a:p>
            <a:fld id="{B4C71EC6-210F-42DE-9C53-41977AD35B3D}" type="datetimeFigureOut">
              <a:rPr lang="ru-RU" smtClean="0"/>
              <a:t>10.03.2022</a:t>
            </a:fld>
            <a:endParaRPr lang="ru-RU"/>
          </a:p>
        </p:txBody>
      </p:sp>
      <p:sp>
        <p:nvSpPr>
          <p:cNvPr id="1048616" name="Footer Placeholder 7"/>
          <p:cNvSpPr>
            <a:spLocks noGrp="1"/>
          </p:cNvSpPr>
          <p:nvPr>
            <p:ph type="ftr" sz="quarter" idx="11"/>
          </p:nvPr>
        </p:nvSpPr>
        <p:spPr/>
        <p:txBody>
          <a:bodyPr/>
          <a:p>
            <a:endParaRPr lang="ru-RU"/>
          </a:p>
        </p:txBody>
      </p:sp>
      <p:sp>
        <p:nvSpPr>
          <p:cNvPr id="1048617" name="Slide Number Placeholder 8"/>
          <p:cNvSpPr>
            <a:spLocks noGrp="1"/>
          </p:cNvSpPr>
          <p:nvPr>
            <p:ph type="sldNum" sz="quarter" idx="12"/>
          </p:nvPr>
        </p:nvSpPr>
        <p:spPr/>
        <p:txBody>
          <a:bodyPr/>
          <a:p>
            <a:fld id="{B19B0651-EE4F-4900-A07F-96A6BFA9D0F0}" type="slidenum">
              <a:rPr lang="ru-RU" smtClean="0"/>
              <a:t>‹#›</a:t>
            </a:fld>
            <a:endParaRPr lang="ru-RU"/>
          </a:p>
        </p:txBody>
      </p:sp>
      <p:sp>
        <p:nvSpPr>
          <p:cNvPr id="1048618" name="Title 9"/>
          <p:cNvSpPr>
            <a:spLocks noGrp="1"/>
          </p:cNvSpPr>
          <p:nvPr>
            <p:ph type="title"/>
          </p:nvPr>
        </p:nvSpPr>
        <p:spPr/>
        <p:txBody>
          <a:bodyPr/>
          <a:p>
            <a:r>
              <a:rPr lang="ru-RU" smtClean="0"/>
              <a:t>Образец заголовка</a:t>
            </a:r>
            <a:endParaRPr dirty="0" lang="en-US"/>
          </a:p>
        </p:txBody>
      </p:sp>
    </p:spTree>
  </p:cSld>
  <p:clrMapOvr>
    <a:masterClrMapping/>
  </p:clrMapOvr>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Только заголовок">
    <p:spTree>
      <p:nvGrpSpPr>
        <p:cNvPr id="56" name=""/>
        <p:cNvGrpSpPr/>
        <p:nvPr/>
      </p:nvGrpSpPr>
      <p:grpSpPr>
        <a:xfrm>
          <a:off x="0" y="0"/>
          <a:ext cx="0" cy="0"/>
          <a:chOff x="0" y="0"/>
          <a:chExt cx="0" cy="0"/>
        </a:xfrm>
      </p:grpSpPr>
      <p:sp>
        <p:nvSpPr>
          <p:cNvPr id="1048653" name="Title 1"/>
          <p:cNvSpPr>
            <a:spLocks noGrp="1"/>
          </p:cNvSpPr>
          <p:nvPr>
            <p:ph type="title"/>
          </p:nvPr>
        </p:nvSpPr>
        <p:spPr/>
        <p:txBody>
          <a:bodyPr/>
          <a:p>
            <a:r>
              <a:rPr lang="ru-RU" smtClean="0"/>
              <a:t>Образец заголовка</a:t>
            </a:r>
            <a:endParaRPr dirty="0" lang="en-US"/>
          </a:p>
        </p:txBody>
      </p:sp>
      <p:sp>
        <p:nvSpPr>
          <p:cNvPr id="1048654" name="Date Placeholder 2"/>
          <p:cNvSpPr>
            <a:spLocks noGrp="1"/>
          </p:cNvSpPr>
          <p:nvPr>
            <p:ph type="dt" sz="half" idx="10"/>
          </p:nvPr>
        </p:nvSpPr>
        <p:spPr/>
        <p:txBody>
          <a:bodyPr/>
          <a:p>
            <a:fld id="{B4C71EC6-210F-42DE-9C53-41977AD35B3D}" type="datetimeFigureOut">
              <a:rPr lang="ru-RU" smtClean="0"/>
              <a:t>10.03.2022</a:t>
            </a:fld>
            <a:endParaRPr lang="ru-RU"/>
          </a:p>
        </p:txBody>
      </p:sp>
      <p:sp>
        <p:nvSpPr>
          <p:cNvPr id="1048655" name="Footer Placeholder 3"/>
          <p:cNvSpPr>
            <a:spLocks noGrp="1"/>
          </p:cNvSpPr>
          <p:nvPr>
            <p:ph type="ftr" sz="quarter" idx="11"/>
          </p:nvPr>
        </p:nvSpPr>
        <p:spPr/>
        <p:txBody>
          <a:bodyPr/>
          <a:p>
            <a:endParaRPr lang="ru-RU"/>
          </a:p>
        </p:txBody>
      </p:sp>
      <p:sp>
        <p:nvSpPr>
          <p:cNvPr id="1048656" name="Slide Number Placeholder 4"/>
          <p:cNvSpPr>
            <a:spLocks noGrp="1"/>
          </p:cNvSpPr>
          <p:nvPr>
            <p:ph type="sldNum" sz="quarter" idx="12"/>
          </p:nvPr>
        </p:nvSpPr>
        <p:spPr/>
        <p:txBody>
          <a:bodyPr/>
          <a:p>
            <a:fld id="{B19B0651-EE4F-4900-A07F-96A6BFA9D0F0}" type="slidenum">
              <a:rPr lang="ru-RU" smtClean="0"/>
              <a:t>‹#›</a:t>
            </a:fld>
            <a:endParaRPr lang="ru-RU"/>
          </a:p>
        </p:txBody>
      </p:sp>
    </p:spTree>
  </p:cSld>
  <p:clrMapOvr>
    <a:masterClrMapping/>
  </p:clrMapOvr>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Пустой слайд">
    <p:spTree>
      <p:nvGrpSpPr>
        <p:cNvPr id="40" name=""/>
        <p:cNvGrpSpPr/>
        <p:nvPr/>
      </p:nvGrpSpPr>
      <p:grpSpPr>
        <a:xfrm>
          <a:off x="0" y="0"/>
          <a:ext cx="0" cy="0"/>
          <a:chOff x="0" y="0"/>
          <a:chExt cx="0" cy="0"/>
        </a:xfrm>
      </p:grpSpPr>
      <p:sp>
        <p:nvSpPr>
          <p:cNvPr id="1048622" name="Date Placeholder 1"/>
          <p:cNvSpPr>
            <a:spLocks noGrp="1"/>
          </p:cNvSpPr>
          <p:nvPr>
            <p:ph type="dt" sz="half" idx="10"/>
          </p:nvPr>
        </p:nvSpPr>
        <p:spPr/>
        <p:txBody>
          <a:bodyPr/>
          <a:p>
            <a:fld id="{B4C71EC6-210F-42DE-9C53-41977AD35B3D}" type="datetimeFigureOut">
              <a:rPr lang="ru-RU" smtClean="0"/>
              <a:t>10.03.2022</a:t>
            </a:fld>
            <a:endParaRPr lang="ru-RU"/>
          </a:p>
        </p:txBody>
      </p:sp>
      <p:sp>
        <p:nvSpPr>
          <p:cNvPr id="1048623" name="Footer Placeholder 2"/>
          <p:cNvSpPr>
            <a:spLocks noGrp="1"/>
          </p:cNvSpPr>
          <p:nvPr>
            <p:ph type="ftr" sz="quarter" idx="11"/>
          </p:nvPr>
        </p:nvSpPr>
        <p:spPr/>
        <p:txBody>
          <a:bodyPr/>
          <a:p>
            <a:endParaRPr lang="ru-RU"/>
          </a:p>
        </p:txBody>
      </p:sp>
      <p:sp>
        <p:nvSpPr>
          <p:cNvPr id="1048624" name="Slide Number Placeholder 3"/>
          <p:cNvSpPr>
            <a:spLocks noGrp="1"/>
          </p:cNvSpPr>
          <p:nvPr>
            <p:ph type="sldNum" sz="quarter" idx="12"/>
          </p:nvPr>
        </p:nvSpPr>
        <p:spPr/>
        <p:txBody>
          <a:bodyPr/>
          <a:p>
            <a:fld id="{B19B0651-EE4F-4900-A07F-96A6BFA9D0F0}" type="slidenum">
              <a:rPr lang="ru-RU" smtClean="0"/>
              <a:t>‹#›</a:t>
            </a:fld>
            <a:endParaRPr lang="ru-RU"/>
          </a:p>
        </p:txBody>
      </p:sp>
    </p:spTree>
  </p:cSld>
  <p:clrMapOvr>
    <a:masterClrMapping/>
  </p:clrMapOvr>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Объект с подписью">
    <p:spTree>
      <p:nvGrpSpPr>
        <p:cNvPr id="60" name=""/>
        <p:cNvGrpSpPr/>
        <p:nvPr/>
      </p:nvGrpSpPr>
      <p:grpSpPr>
        <a:xfrm>
          <a:off x="0" y="0"/>
          <a:ext cx="0" cy="0"/>
          <a:chOff x="0" y="0"/>
          <a:chExt cx="0" cy="0"/>
        </a:xfrm>
      </p:grpSpPr>
      <p:sp>
        <p:nvSpPr>
          <p:cNvPr id="1048677" name="Title 1"/>
          <p:cNvSpPr>
            <a:spLocks noGrp="1"/>
          </p:cNvSpPr>
          <p:nvPr>
            <p:ph type="title"/>
          </p:nvPr>
        </p:nvSpPr>
        <p:spPr>
          <a:xfrm>
            <a:off x="839095" y="2209800"/>
            <a:ext cx="3636085" cy="1258493"/>
          </a:xfrm>
          <a:effectLst/>
        </p:spPr>
        <p:txBody>
          <a:bodyPr anchor="b">
            <a:noAutofit/>
          </a:bodyPr>
          <a:lstStyle>
            <a:lvl1pPr algn="l" indent="-228600" marL="228600">
              <a:defRPr b="1" sz="2800">
                <a:effectLst/>
              </a:defRPr>
            </a:lvl1pPr>
          </a:lstStyle>
          <a:p>
            <a:r>
              <a:rPr lang="ru-RU" smtClean="0"/>
              <a:t>Образец заголовка</a:t>
            </a:r>
            <a:endParaRPr dirty="0" lang="en-US"/>
          </a:p>
        </p:txBody>
      </p:sp>
      <p:sp>
        <p:nvSpPr>
          <p:cNvPr id="1048678"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lang="en-US"/>
          </a:p>
        </p:txBody>
      </p:sp>
      <p:sp>
        <p:nvSpPr>
          <p:cNvPr id="1048679" name="Text Placeholder 3"/>
          <p:cNvSpPr>
            <a:spLocks noGrp="1"/>
          </p:cNvSpPr>
          <p:nvPr>
            <p:ph type="body" sz="half" idx="2"/>
          </p:nvPr>
        </p:nvSpPr>
        <p:spPr>
          <a:xfrm>
            <a:off x="1075765" y="3497802"/>
            <a:ext cx="3388660" cy="2139518"/>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ru-RU" smtClean="0"/>
              <a:t>Образец текста</a:t>
            </a:r>
          </a:p>
        </p:txBody>
      </p:sp>
      <p:sp>
        <p:nvSpPr>
          <p:cNvPr id="1048680" name="Date Placeholder 4"/>
          <p:cNvSpPr>
            <a:spLocks noGrp="1"/>
          </p:cNvSpPr>
          <p:nvPr>
            <p:ph type="dt" sz="half" idx="10"/>
          </p:nvPr>
        </p:nvSpPr>
        <p:spPr/>
        <p:txBody>
          <a:bodyPr/>
          <a:p>
            <a:fld id="{B4C71EC6-210F-42DE-9C53-41977AD35B3D}" type="datetimeFigureOut">
              <a:rPr lang="ru-RU" smtClean="0"/>
              <a:t>10.03.2022</a:t>
            </a:fld>
            <a:endParaRPr lang="ru-RU"/>
          </a:p>
        </p:txBody>
      </p:sp>
      <p:sp>
        <p:nvSpPr>
          <p:cNvPr id="1048681" name="Footer Placeholder 5"/>
          <p:cNvSpPr>
            <a:spLocks noGrp="1"/>
          </p:cNvSpPr>
          <p:nvPr>
            <p:ph type="ftr" sz="quarter" idx="11"/>
          </p:nvPr>
        </p:nvSpPr>
        <p:spPr/>
        <p:txBody>
          <a:bodyPr/>
          <a:p>
            <a:endParaRPr lang="ru-RU"/>
          </a:p>
        </p:txBody>
      </p:sp>
      <p:sp>
        <p:nvSpPr>
          <p:cNvPr id="1048682" name="Slide Number Placeholder 6"/>
          <p:cNvSpPr>
            <a:spLocks noGrp="1"/>
          </p:cNvSpPr>
          <p:nvPr>
            <p:ph type="sldNum" sz="quarter" idx="12"/>
          </p:nvPr>
        </p:nvSpPr>
        <p:spPr/>
        <p:txBody>
          <a:bodyPr/>
          <a:p>
            <a:fld id="{B19B0651-EE4F-4900-A07F-96A6BFA9D0F0}" type="slidenum">
              <a:rPr lang="ru-RU" smtClean="0"/>
              <a:t>‹#›</a:t>
            </a:fld>
            <a:endParaRPr lang="ru-RU"/>
          </a:p>
        </p:txBody>
      </p:sp>
    </p:spTree>
  </p:cSld>
  <p:clrMapOvr>
    <a:masterClrMapping/>
  </p:clrMapOvr>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type="picTx">
  <p:cSld name="Рисунок с подписью">
    <p:spTree>
      <p:nvGrpSpPr>
        <p:cNvPr id="58" name=""/>
        <p:cNvGrpSpPr/>
        <p:nvPr/>
      </p:nvGrpSpPr>
      <p:grpSpPr>
        <a:xfrm>
          <a:off x="0" y="0"/>
          <a:ext cx="0" cy="0"/>
          <a:chOff x="0" y="0"/>
          <a:chExt cx="0" cy="0"/>
        </a:xfrm>
      </p:grpSpPr>
      <p:sp>
        <p:nvSpPr>
          <p:cNvPr id="1048662" name="Rectangle 7"/>
          <p:cNvSpPr/>
          <p:nvPr/>
        </p:nvSpPr>
        <p:spPr>
          <a:xfrm>
            <a:off x="0" y="3866920"/>
            <a:ext cx="9144000" cy="2991080"/>
          </a:xfrm>
          <a:prstGeom prst="rect"/>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63" name="Rectangle 8"/>
          <p:cNvSpPr/>
          <p:nvPr/>
        </p:nvSpPr>
        <p:spPr>
          <a:xfrm>
            <a:off x="0" y="0"/>
            <a:ext cx="9144000" cy="3866920"/>
          </a:xfrm>
          <a:prstGeom prst="rect"/>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dirty="0" lang="en-US"/>
          </a:p>
        </p:txBody>
      </p:sp>
      <p:sp>
        <p:nvSpPr>
          <p:cNvPr id="1048664" name="Rectangle 9"/>
          <p:cNvSpPr/>
          <p:nvPr/>
        </p:nvSpPr>
        <p:spPr>
          <a:xfrm>
            <a:off x="0" y="2652311"/>
            <a:ext cx="9144000" cy="2286000"/>
          </a:xfrm>
          <a:prstGeom prst="rect"/>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65" name="Oval 10"/>
          <p:cNvSpPr/>
          <p:nvPr/>
        </p:nvSpPr>
        <p:spPr>
          <a:xfrm>
            <a:off x="0" y="1600200"/>
            <a:ext cx="9144000" cy="5105400"/>
          </a:xfrm>
          <a:prstGeom prst="ellipse"/>
          <a:gradFill flip="none" rotWithShape="1">
            <a:gsLst>
              <a:gs pos="0">
                <a:schemeClr val="bg1"/>
              </a:gs>
              <a:gs pos="54000">
                <a:schemeClr val="bg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66"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algn="bl" blurRad="4350" dir="5400000" endA="300" endPos="28000" rotWithShape="0" stA="23000" sy="-100000"/>
          </a:effectLst>
          <a:scene3d>
            <a:camera prst="perspectiveContrastingLeftFacing" fov="1800000">
              <a:rot lat="300000" lon="2100000" rev="0"/>
            </a:camera>
            <a:lightRig dir="t" rig="balanced"/>
          </a:scene3d>
          <a:sp3d>
            <a:bevelT w="50800" h="50800"/>
          </a:sp3d>
        </p:spPr>
        <p:txBody>
          <a:bodyPr>
            <a:normAutofit/>
            <a:flatTx z="0"/>
          </a:bodyPr>
          <a:lstStyle>
            <a:lvl1pPr algn="ctr" indent="0" marL="0">
              <a:buNone/>
              <a:defRPr sz="20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lang="ru-RU" smtClean="0"/>
              <a:t>Вставка рисунка</a:t>
            </a:r>
            <a:endParaRPr dirty="0" lang="en-US"/>
          </a:p>
        </p:txBody>
      </p:sp>
      <p:sp>
        <p:nvSpPr>
          <p:cNvPr id="1048667" name="Text Placeholder 3"/>
          <p:cNvSpPr>
            <a:spLocks noGrp="1"/>
          </p:cNvSpPr>
          <p:nvPr>
            <p:ph type="body" sz="half" idx="2"/>
          </p:nvPr>
        </p:nvSpPr>
        <p:spPr>
          <a:xfrm>
            <a:off x="877887" y="1010486"/>
            <a:ext cx="3694114" cy="2163020"/>
          </a:xfrm>
        </p:spPr>
        <p:txBody>
          <a:bodyPr anchor="b"/>
          <a:lstStyle>
            <a:lvl1pPr indent="-182880" marL="182880">
              <a:buFont typeface="Georgia" pitchFamily="18" charset="0"/>
              <a:buChar char="*"/>
              <a:defRPr sz="16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ru-RU" smtClean="0"/>
              <a:t>Образец текста</a:t>
            </a:r>
          </a:p>
        </p:txBody>
      </p:sp>
      <p:sp>
        <p:nvSpPr>
          <p:cNvPr id="1048668" name="Date Placeholder 4"/>
          <p:cNvSpPr>
            <a:spLocks noGrp="1"/>
          </p:cNvSpPr>
          <p:nvPr>
            <p:ph type="dt" sz="half" idx="10"/>
          </p:nvPr>
        </p:nvSpPr>
        <p:spPr/>
        <p:txBody>
          <a:bodyPr/>
          <a:p>
            <a:fld id="{B4C71EC6-210F-42DE-9C53-41977AD35B3D}" type="datetimeFigureOut">
              <a:rPr lang="ru-RU" smtClean="0"/>
              <a:t>10.03.2022</a:t>
            </a:fld>
            <a:endParaRPr lang="ru-RU"/>
          </a:p>
        </p:txBody>
      </p:sp>
      <p:sp>
        <p:nvSpPr>
          <p:cNvPr id="1048669" name="Footer Placeholder 5"/>
          <p:cNvSpPr>
            <a:spLocks noGrp="1"/>
          </p:cNvSpPr>
          <p:nvPr>
            <p:ph type="ftr" sz="quarter" idx="11"/>
          </p:nvPr>
        </p:nvSpPr>
        <p:spPr/>
        <p:txBody>
          <a:bodyPr/>
          <a:p>
            <a:endParaRPr lang="ru-RU"/>
          </a:p>
        </p:txBody>
      </p:sp>
      <p:sp>
        <p:nvSpPr>
          <p:cNvPr id="1048670" name="Slide Number Placeholder 6"/>
          <p:cNvSpPr>
            <a:spLocks noGrp="1"/>
          </p:cNvSpPr>
          <p:nvPr>
            <p:ph type="sldNum" sz="quarter" idx="12"/>
          </p:nvPr>
        </p:nvSpPr>
        <p:spPr/>
        <p:txBody>
          <a:bodyPr/>
          <a:p>
            <a:fld id="{B19B0651-EE4F-4900-A07F-96A6BFA9D0F0}" type="slidenum">
              <a:rPr lang="ru-RU" smtClean="0"/>
              <a:t>‹#›</a:t>
            </a:fld>
            <a:endParaRPr lang="ru-RU"/>
          </a:p>
        </p:txBody>
      </p:sp>
      <p:sp>
        <p:nvSpPr>
          <p:cNvPr id="1048671" name="Title 1"/>
          <p:cNvSpPr>
            <a:spLocks noGrp="1"/>
          </p:cNvSpPr>
          <p:nvPr>
            <p:ph type="title"/>
          </p:nvPr>
        </p:nvSpPr>
        <p:spPr>
          <a:xfrm>
            <a:off x="727268" y="4464421"/>
            <a:ext cx="6383538" cy="1143000"/>
          </a:xfrm>
        </p:spPr>
        <p:txBody>
          <a:bodyPr anchor="b">
            <a:noAutofit/>
          </a:bodyPr>
          <a:lstStyle>
            <a:lvl1pPr algn="l">
              <a:defRPr b="1" sz="4600"/>
            </a:lvl1pPr>
          </a:lstStyle>
          <a:p>
            <a:r>
              <a:rPr lang="ru-RU" smtClean="0"/>
              <a:t>Образец заголовка</a:t>
            </a:r>
            <a:endParaRPr dirty="0" lang="en-US"/>
          </a:p>
        </p:txBody>
      </p:sp>
    </p:spTree>
  </p:cSld>
  <p:clrMapOvr>
    <a:masterClrMapping/>
  </p:clrMapOvr>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2" name=""/>
        <p:cNvGrpSpPr/>
        <p:nvPr/>
      </p:nvGrpSpPr>
      <p:grpSpPr>
        <a:xfrm>
          <a:off x="0" y="0"/>
          <a:ext cx="0" cy="0"/>
          <a:chOff x="0" y="0"/>
          <a:chExt cx="0" cy="0"/>
        </a:xfrm>
      </p:grpSpPr>
      <p:sp>
        <p:nvSpPr>
          <p:cNvPr id="1048576" name="Rectangle 6"/>
          <p:cNvSpPr/>
          <p:nvPr/>
        </p:nvSpPr>
        <p:spPr>
          <a:xfrm>
            <a:off x="0" y="5105400"/>
            <a:ext cx="9144000" cy="1752600"/>
          </a:xfrm>
          <a:prstGeom prst="rect"/>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577" name="Rectangle 7"/>
          <p:cNvSpPr/>
          <p:nvPr/>
        </p:nvSpPr>
        <p:spPr>
          <a:xfrm>
            <a:off x="0" y="0"/>
            <a:ext cx="9144000" cy="5105400"/>
          </a:xfrm>
          <a:prstGeom prst="rect"/>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dirty="0" lang="en-US"/>
          </a:p>
        </p:txBody>
      </p:sp>
      <p:sp>
        <p:nvSpPr>
          <p:cNvPr id="1048578" name="Rectangle 8"/>
          <p:cNvSpPr/>
          <p:nvPr/>
        </p:nvSpPr>
        <p:spPr>
          <a:xfrm>
            <a:off x="0" y="3768304"/>
            <a:ext cx="9144000" cy="2286000"/>
          </a:xfrm>
          <a:prstGeom prst="rect"/>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579" name="Oval 9"/>
          <p:cNvSpPr/>
          <p:nvPr/>
        </p:nvSpPr>
        <p:spPr>
          <a:xfrm>
            <a:off x="0" y="1600200"/>
            <a:ext cx="9144000" cy="5105400"/>
          </a:xfrm>
          <a:prstGeom prst="ellipse"/>
          <a:gradFill flip="none" rotWithShape="1">
            <a:gsLst>
              <a:gs pos="0">
                <a:schemeClr val="bg1"/>
              </a:gs>
              <a:gs pos="56000">
                <a:schemeClr val="bg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580" name="Title Placeholder 1"/>
          <p:cNvSpPr>
            <a:spLocks noGrp="1"/>
          </p:cNvSpPr>
          <p:nvPr>
            <p:ph type="title"/>
          </p:nvPr>
        </p:nvSpPr>
        <p:spPr>
          <a:xfrm>
            <a:off x="1793289" y="4372168"/>
            <a:ext cx="6512511" cy="1143000"/>
          </a:xfrm>
          <a:prstGeom prst="rect"/>
          <a:effectLst/>
        </p:spPr>
        <p:txBody>
          <a:bodyPr anchor="t" anchorCtr="0" bIns="45720" lIns="91440" rIns="91440" rtlCol="0" tIns="45720" vert="horz">
            <a:noAutofit/>
          </a:bodyPr>
          <a:p>
            <a:r>
              <a:rPr lang="ru-RU" smtClean="0"/>
              <a:t>Образец заголовка</a:t>
            </a:r>
            <a:endParaRPr dirty="0" lang="en-US"/>
          </a:p>
        </p:txBody>
      </p:sp>
      <p:sp>
        <p:nvSpPr>
          <p:cNvPr id="1048581" name="Text Placeholder 2"/>
          <p:cNvSpPr>
            <a:spLocks noGrp="1"/>
          </p:cNvSpPr>
          <p:nvPr>
            <p:ph type="body" idx="1"/>
          </p:nvPr>
        </p:nvSpPr>
        <p:spPr>
          <a:xfrm>
            <a:off x="1143000" y="732260"/>
            <a:ext cx="6400800" cy="3474720"/>
          </a:xfrm>
          <a:prstGeom prst="rect"/>
        </p:spPr>
        <p:txBody>
          <a:bodyPr bIns="45720" lIns="91440" rIns="91440" rtlCol="0" tIns="45720" vert="horz">
            <a:normAutofit/>
          </a:bodyPr>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lang="en-US"/>
          </a:p>
        </p:txBody>
      </p:sp>
      <p:sp>
        <p:nvSpPr>
          <p:cNvPr id="1048582" name="Date Placeholder 3"/>
          <p:cNvSpPr>
            <a:spLocks noGrp="1"/>
          </p:cNvSpPr>
          <p:nvPr>
            <p:ph type="dt" sz="half" idx="2"/>
          </p:nvPr>
        </p:nvSpPr>
        <p:spPr>
          <a:xfrm>
            <a:off x="6172200" y="6172200"/>
            <a:ext cx="2514600" cy="365125"/>
          </a:xfrm>
          <a:prstGeom prst="rect"/>
        </p:spPr>
        <p:txBody>
          <a:bodyPr anchor="ctr" bIns="45720" lIns="91440" rIns="91440" rtlCol="0" tIns="45720" vert="horz"/>
          <a:lstStyle>
            <a:lvl1pPr algn="r">
              <a:defRPr b="1" sz="1100">
                <a:solidFill>
                  <a:schemeClr val="tx1">
                    <a:lumMod val="50000"/>
                    <a:lumOff val="50000"/>
                  </a:schemeClr>
                </a:solidFill>
              </a:defRPr>
            </a:lvl1pPr>
          </a:lstStyle>
          <a:p>
            <a:fld id="{B4C71EC6-210F-42DE-9C53-41977AD35B3D}" type="datetimeFigureOut">
              <a:rPr lang="ru-RU" smtClean="0"/>
              <a:t>10.03.2022</a:t>
            </a:fld>
            <a:endParaRPr lang="ru-RU"/>
          </a:p>
        </p:txBody>
      </p:sp>
      <p:sp>
        <p:nvSpPr>
          <p:cNvPr id="1048583" name="Footer Placeholder 4"/>
          <p:cNvSpPr>
            <a:spLocks noGrp="1"/>
          </p:cNvSpPr>
          <p:nvPr>
            <p:ph type="ftr" sz="quarter" idx="3"/>
          </p:nvPr>
        </p:nvSpPr>
        <p:spPr>
          <a:xfrm>
            <a:off x="457199" y="6172200"/>
            <a:ext cx="3352801" cy="365125"/>
          </a:xfrm>
          <a:prstGeom prst="rect"/>
        </p:spPr>
        <p:txBody>
          <a:bodyPr anchor="ctr" bIns="45720" lIns="91440" rIns="91440" rtlCol="0" tIns="45720" vert="horz"/>
          <a:lstStyle>
            <a:lvl1pPr algn="l">
              <a:defRPr b="1" sz="1100">
                <a:solidFill>
                  <a:schemeClr val="tx1">
                    <a:lumMod val="50000"/>
                    <a:lumOff val="50000"/>
                  </a:schemeClr>
                </a:solidFill>
              </a:defRPr>
            </a:lvl1pPr>
          </a:lstStyle>
          <a:p>
            <a:endParaRPr lang="ru-RU"/>
          </a:p>
        </p:txBody>
      </p:sp>
      <p:sp>
        <p:nvSpPr>
          <p:cNvPr id="1048584" name="Slide Number Placeholder 5"/>
          <p:cNvSpPr>
            <a:spLocks noGrp="1"/>
          </p:cNvSpPr>
          <p:nvPr>
            <p:ph type="sldNum" sz="quarter" idx="4"/>
          </p:nvPr>
        </p:nvSpPr>
        <p:spPr>
          <a:xfrm>
            <a:off x="3810000" y="6172200"/>
            <a:ext cx="1828800" cy="365125"/>
          </a:xfrm>
          <a:prstGeom prst="rect"/>
        </p:spPr>
        <p:txBody>
          <a:bodyPr anchor="ctr" bIns="45720" lIns="91440" rIns="91440" rtlCol="0" tIns="45720" vert="horz"/>
          <a:lstStyle>
            <a:lvl1pPr algn="ctr">
              <a:defRPr b="1" sz="1200">
                <a:solidFill>
                  <a:schemeClr val="tx1">
                    <a:lumMod val="50000"/>
                    <a:lumOff val="50000"/>
                  </a:schemeClr>
                </a:solidFill>
              </a:defRPr>
            </a:lvl1pPr>
          </a:lstStyle>
          <a:p>
            <a:fld id="{B19B0651-EE4F-4900-A07F-96A6BFA9D0F0}" type="slidenum">
              <a:rPr lang="ru-RU" smtClean="0"/>
              <a:t>‹#›</a:t>
            </a:fld>
            <a:endParaRPr lang="ru-RU"/>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xStyles>
    <p:titleStyle>
      <a:lvl1pPr algn="r" defTabSz="914400" eaLnBrk="1" hangingPunct="1" indent="-320040" latinLnBrk="0" marL="320040" rtl="0">
        <a:spcBef>
          <a:spcPct val="0"/>
        </a:spcBef>
        <a:buClr>
          <a:schemeClr val="accent6">
            <a:lumMod val="75000"/>
          </a:schemeClr>
        </a:buClr>
        <a:buSzPct val="128000"/>
        <a:buFont typeface="Georgia" pitchFamily="18" charset="0"/>
        <a:buChar char="*"/>
        <a:defRPr b="1" sz="4600" i="0" kern="1200">
          <a:gradFill>
            <a:gsLst>
              <a:gs pos="0">
                <a:schemeClr val="tx1"/>
              </a:gs>
              <a:gs pos="40000">
                <a:schemeClr val="tx1">
                  <a:lumMod val="75000"/>
                  <a:lumOff val="25000"/>
                </a:schemeClr>
              </a:gs>
              <a:gs pos="100000">
                <a:schemeClr val="tx2">
                  <a:alpha val="65000"/>
                </a:schemeClr>
              </a:gs>
            </a:gsLst>
            <a:lin ang="5400000" scaled="0"/>
          </a:gradFill>
          <a:effectLst>
            <a:reflection algn="bl" blurRad="6350" dir="5400000" endA="300" endPos="45500" rotWithShape="0" stA="55000" sy="-10000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algn="l" defTabSz="914400" eaLnBrk="1" hangingPunct="1" indent="-182880" latinLnBrk="0" marL="228600" rtl="0">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algn="l" defTabSz="914400" eaLnBrk="1" hangingPunct="1" indent="-182880" latinLnBrk="0" marL="548640" rtl="0">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algn="l" defTabSz="914400" eaLnBrk="1" hangingPunct="1" indent="-182880" latinLnBrk="0" marL="822960" rtl="0">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algn="l" defTabSz="914400" eaLnBrk="1" hangingPunct="1" indent="-182880" latinLnBrk="0" marL="1097280" rtl="0">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algn="l" defTabSz="914400" eaLnBrk="1" hangingPunct="1" indent="-182880" latinLnBrk="0" marL="1389888" rtl="0">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algn="l" defTabSz="914400" eaLnBrk="1" hangingPunct="1" indent="-182880" latinLnBrk="0" marL="1664208" rtl="0">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algn="l" defTabSz="914400" eaLnBrk="1" hangingPunct="1" indent="-182880" latinLnBrk="0" marL="1965960" rtl="0">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algn="l" defTabSz="914400" eaLnBrk="1" hangingPunct="1" indent="-182880" latinLnBrk="0" marL="2286000" rtl="0">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algn="l" defTabSz="914400" eaLnBrk="1" hangingPunct="1" indent="-182880" latinLnBrk="0" marL="2587752" rtl="0">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hyperlink" Target="https://yandex.ru/search/?text=&#1051;&#1091;%20(&#1082;&#1085;&#1103;&#1078;&#1077;&#1089;&#1090;&#1074;&#1086;)&amp;lr=118438&amp;clid=2270456&amp;win=459&amp;noreask=1&amp;ento=0oCgpydXczMzk2MzgwGAIqCHJ1dzIyNzE1ahDQmtC-0L3RhNGD0YbQuNC5cgjQo9C80LXRgESnXzs" TargetMode="External"/><Relationship Id="rId3"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customXml" Target="../ink/ink1.xml"/><Relationship Id="rId3"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hyperlink" Target="https://ru.wikipedia.org/wiki/&#1047;&#1072;&#1087;&#1088;&#1077;&#1090;&#1085;&#1099;&#1081;_&#1075;&#1086;&#1088;&#1086;&#1076;%23cite_note-Rooms-2" TargetMode="External"/><Relationship Id="rId3" Type="http://schemas.openxmlformats.org/officeDocument/2006/relationships/hyperlink" Target="https://ru.wikipedia.org/wiki/&#1055;&#1077;&#1082;&#1080;&#1085;" TargetMode="External"/><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hyperlink" Target="https://ru.wikipedia.org/wiki/&#1070;&#1085;&#1100;&#1085;&#1072;&#1085;&#1100;" TargetMode="External"/><Relationship Id="rId2" Type="http://schemas.openxmlformats.org/officeDocument/2006/relationships/hyperlink" Target="https://ru.wikipedia.org/wiki/&#1056;&#1080;&#1089;&#1086;&#1074;&#1099;&#1077;_&#1090;&#1077;&#1088;&#1088;&#1072;&#1089;&#1099;_&#1061;&#1091;&#1085;&#1093;&#1101;-&#1061;&#1072;&#1085;&#1080;%23cite_note-4" TargetMode="External"/><Relationship Id="rId3" Type="http://schemas.openxmlformats.org/officeDocument/2006/relationships/image" Target="../media/image13.jpeg"/><Relationship Id="rId4" Type="http://schemas.openxmlformats.org/officeDocument/2006/relationships/customXml" Target="../ink/ink2.xml"/><Relationship Id="rId5"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hyperlink" Target="https://commons.wikimedia.org/wiki/File:Population_density_of_China_by_first-level_administrative_regions_Russian.png?uselang=ru" TargetMode="Externa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5" name=""/>
        <p:cNvGrpSpPr/>
        <p:nvPr/>
      </p:nvGrpSpPr>
      <p:grpSpPr>
        <a:xfrm>
          <a:off x="0" y="0"/>
          <a:ext cx="0" cy="0"/>
          <a:chOff x="0" y="0"/>
          <a:chExt cx="0" cy="0"/>
        </a:xfrm>
      </p:grpSpPr>
      <p:sp>
        <p:nvSpPr>
          <p:cNvPr id="1048590" name="Заголовок 1"/>
          <p:cNvSpPr>
            <a:spLocks noGrp="1"/>
          </p:cNvSpPr>
          <p:nvPr>
            <p:ph type="title"/>
          </p:nvPr>
        </p:nvSpPr>
        <p:spPr>
          <a:xfrm>
            <a:off x="3275856" y="3645024"/>
            <a:ext cx="5760640" cy="2016224"/>
          </a:xfrm>
        </p:spPr>
        <p:txBody>
          <a:bodyPr/>
          <a:p>
            <a:pPr algn="l" indent="0" marL="0">
              <a:buNone/>
            </a:pPr>
            <a:r>
              <a:rPr b="0" dirty="0" sz="2800" lang="ru-RU" smtClean="0"/>
              <a:t>Выполнили: ученики 7 класса:</a:t>
            </a:r>
            <a:br>
              <a:rPr b="0" dirty="0" sz="2800" lang="ru-RU" smtClean="0"/>
            </a:br>
            <a:r>
              <a:rPr b="0" dirty="0" sz="2800" lang="ru-RU" err="1" smtClean="0"/>
              <a:t>Смородникова</a:t>
            </a:r>
            <a:r>
              <a:rPr b="0" dirty="0" sz="2800" lang="ru-RU" smtClean="0"/>
              <a:t> Надежда,</a:t>
            </a:r>
            <a:br>
              <a:rPr b="0" dirty="0" sz="2800" lang="ru-RU" smtClean="0"/>
            </a:br>
            <a:r>
              <a:rPr b="0" dirty="0" sz="2800" lang="ru-RU" err="1" smtClean="0"/>
              <a:t>Вертилецкий</a:t>
            </a:r>
            <a:r>
              <a:rPr b="0" dirty="0" sz="2800" lang="ru-RU" smtClean="0"/>
              <a:t> Святослав,</a:t>
            </a:r>
            <a:br>
              <a:rPr b="0" dirty="0" sz="2800" lang="ru-RU" smtClean="0"/>
            </a:br>
            <a:r>
              <a:rPr b="0" dirty="0" sz="2800" lang="ru-RU" smtClean="0"/>
              <a:t>Синельников Данил.</a:t>
            </a:r>
            <a:endParaRPr b="0" dirty="0" sz="2800" lang="ru-RU"/>
          </a:p>
        </p:txBody>
      </p:sp>
      <p:sp>
        <p:nvSpPr>
          <p:cNvPr id="1048591" name="Объект 2"/>
          <p:cNvSpPr>
            <a:spLocks noGrp="1"/>
          </p:cNvSpPr>
          <p:nvPr>
            <p:ph sz="quarter" idx="13"/>
          </p:nvPr>
        </p:nvSpPr>
        <p:spPr>
          <a:xfrm>
            <a:off x="1331640" y="908720"/>
            <a:ext cx="6400800" cy="1110203"/>
          </a:xfrm>
        </p:spPr>
        <p:txBody>
          <a:bodyPr>
            <a:normAutofit fontScale="98485" lnSpcReduction="20000"/>
          </a:bodyPr>
          <a:p>
            <a:pPr algn="ctr" indent="0" marL="45720">
              <a:buNone/>
            </a:pPr>
            <a:r>
              <a:rPr dirty="0" sz="6600" lang="ru-RU"/>
              <a:t>К</a:t>
            </a:r>
            <a:r>
              <a:rPr dirty="0" sz="6600" lang="ru-RU" smtClean="0"/>
              <a:t>итай</a:t>
            </a:r>
            <a:endParaRPr dirty="0" sz="6600" lang="ru-RU"/>
          </a:p>
        </p:txBody>
      </p:sp>
    </p:spTree>
  </p:cSld>
  <p:clrMapOvr>
    <a:masterClrMapping/>
  </p:clrMapOvr>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pic>
        <p:nvPicPr>
          <p:cNvPr id="2097159" name="Picture 2"/>
          <p:cNvPicPr>
            <a:picLocks noChangeAspect="1" noChangeArrowheads="1"/>
          </p:cNvPicPr>
          <p:nvPr/>
        </p:nvPicPr>
        <p:blipFill>
          <a:blip xmlns:r="http://schemas.openxmlformats.org/officeDocument/2006/relationships" r:embed="rId1"/>
          <a:srcRect/>
          <a:stretch>
            <a:fillRect/>
          </a:stretch>
        </p:blipFill>
        <p:spPr bwMode="auto">
          <a:xfrm>
            <a:off x="1331640" y="827187"/>
            <a:ext cx="5907274" cy="4032448"/>
          </a:xfrm>
          <a:prstGeom prst="rect"/>
          <a:noFill/>
          <a:ln>
            <a:noFill/>
          </a:ln>
          <a:effectLst/>
        </p:spPr>
      </p:pic>
      <p:sp>
        <p:nvSpPr>
          <p:cNvPr id="1048630" name="Прямоугольник 1"/>
          <p:cNvSpPr/>
          <p:nvPr/>
        </p:nvSpPr>
        <p:spPr>
          <a:xfrm>
            <a:off x="1501949" y="5157192"/>
            <a:ext cx="6048672" cy="1200329"/>
          </a:xfrm>
          <a:prstGeom prst="rect"/>
        </p:spPr>
        <p:txBody>
          <a:bodyPr wrap="square">
            <a:spAutoFit/>
          </a:bodyPr>
          <a:p>
            <a:r>
              <a:rPr dirty="0" lang="ru-RU" err="1">
                <a:solidFill>
                  <a:srgbClr val="1C1C1C"/>
                </a:solidFill>
              </a:rPr>
              <a:t>Пу</a:t>
            </a:r>
            <a:r>
              <a:rPr dirty="0" lang="ru-RU">
                <a:solidFill>
                  <a:srgbClr val="1C1C1C"/>
                </a:solidFill>
              </a:rPr>
              <a:t> И (или Генри </a:t>
            </a:r>
            <a:r>
              <a:rPr dirty="0" lang="ru-RU" err="1">
                <a:solidFill>
                  <a:srgbClr val="1C1C1C"/>
                </a:solidFill>
              </a:rPr>
              <a:t>Пуи</a:t>
            </a:r>
            <a:r>
              <a:rPr dirty="0" lang="ru-RU">
                <a:solidFill>
                  <a:srgbClr val="1C1C1C"/>
                </a:solidFill>
              </a:rPr>
              <a:t>) – последний император </a:t>
            </a:r>
            <a:r>
              <a:rPr dirty="0" lang="ru-RU" smtClean="0">
                <a:solidFill>
                  <a:srgbClr val="1C1C1C"/>
                </a:solidFill>
              </a:rPr>
              <a:t>Китая, последний </a:t>
            </a:r>
            <a:r>
              <a:rPr dirty="0" lang="ru-RU">
                <a:solidFill>
                  <a:srgbClr val="1C1C1C"/>
                </a:solidFill>
              </a:rPr>
              <a:t>представитель династии </a:t>
            </a:r>
            <a:r>
              <a:rPr dirty="0" lang="ru-RU" smtClean="0">
                <a:solidFill>
                  <a:srgbClr val="1C1C1C"/>
                </a:solidFill>
              </a:rPr>
              <a:t>Цин</a:t>
            </a:r>
            <a:r>
              <a:rPr dirty="0" lang="ru-RU"/>
              <a:t/>
            </a:r>
            <a:br>
              <a:rPr dirty="0" lang="ru-RU"/>
            </a:br>
            <a:r>
              <a:rPr dirty="0" lang="ru-RU"/>
              <a:t/>
            </a:r>
            <a:br>
              <a:rPr dirty="0" lang="ru-RU"/>
            </a:br>
            <a:endParaRPr dirty="0" lang="ru-RU"/>
          </a:p>
        </p:txBody>
      </p:sp>
      <p:sp>
        <p:nvSpPr>
          <p:cNvPr id="1048631" name="TextBox 2"/>
          <p:cNvSpPr txBox="1"/>
          <p:nvPr/>
        </p:nvSpPr>
        <p:spPr>
          <a:xfrm>
            <a:off x="1979712" y="260648"/>
            <a:ext cx="5544616" cy="369332"/>
          </a:xfrm>
          <a:prstGeom prst="rect"/>
          <a:noFill/>
        </p:spPr>
        <p:txBody>
          <a:bodyPr rtlCol="0" wrap="square">
            <a:spAutoFit/>
          </a:bodyPr>
          <a:p>
            <a:pPr algn="ctr"/>
            <a:r>
              <a:rPr dirty="0" lang="ru-RU" smtClean="0"/>
              <a:t>Знаменитые люди</a:t>
            </a:r>
            <a:endParaRPr dirty="0" lang="ru-RU"/>
          </a:p>
        </p:txBody>
      </p:sp>
    </p:spTree>
  </p:cSld>
  <p:clrMapOvr>
    <a:masterClrMapping/>
  </p:clrMapOvr>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a:xfrm>
          <a:off x="0" y="0"/>
          <a:ext cx="0" cy="0"/>
          <a:chOff x="0" y="0"/>
          <a:chExt cx="0" cy="0"/>
        </a:xfrm>
      </p:grpSpPr>
      <p:sp>
        <p:nvSpPr>
          <p:cNvPr id="1048632" name="TextBox 1"/>
          <p:cNvSpPr txBox="1"/>
          <p:nvPr/>
        </p:nvSpPr>
        <p:spPr>
          <a:xfrm>
            <a:off x="2126407" y="45495"/>
            <a:ext cx="4248472" cy="548639"/>
          </a:xfrm>
          <a:prstGeom prst="rect"/>
          <a:noFill/>
        </p:spPr>
        <p:txBody>
          <a:bodyPr rtlCol="0" wrap="square">
            <a:spAutoFit/>
          </a:bodyPr>
          <a:p>
            <a:pPr algn="ctr"/>
            <a:r>
              <a:rPr dirty="0" sz="2800" lang="ru-RU" smtClean="0"/>
              <a:t>Конфуций</a:t>
            </a:r>
            <a:endParaRPr dirty="0" sz="2800" lang="ru-RU"/>
          </a:p>
        </p:txBody>
      </p:sp>
      <p:pic>
        <p:nvPicPr>
          <p:cNvPr id="2097160" name="Picture 2"/>
          <p:cNvPicPr>
            <a:picLocks noChangeAspect="1" noChangeArrowheads="1"/>
          </p:cNvPicPr>
          <p:nvPr/>
        </p:nvPicPr>
        <p:blipFill>
          <a:blip xmlns:r="http://schemas.openxmlformats.org/officeDocument/2006/relationships" r:embed="rId1"/>
          <a:srcRect/>
          <a:stretch>
            <a:fillRect/>
          </a:stretch>
        </p:blipFill>
        <p:spPr bwMode="auto">
          <a:xfrm>
            <a:off x="4788024" y="1340768"/>
            <a:ext cx="3819618" cy="5092824"/>
          </a:xfrm>
          <a:prstGeom prst="rect"/>
          <a:noFill/>
          <a:ln>
            <a:noFill/>
          </a:ln>
          <a:effectLst/>
        </p:spPr>
      </p:pic>
      <p:sp>
        <p:nvSpPr>
          <p:cNvPr id="1048633" name="Прямоугольник 2"/>
          <p:cNvSpPr/>
          <p:nvPr/>
        </p:nvSpPr>
        <p:spPr>
          <a:xfrm>
            <a:off x="104925" y="561176"/>
            <a:ext cx="4572000" cy="7203439"/>
          </a:xfrm>
          <a:prstGeom prst="rect"/>
        </p:spPr>
        <p:txBody>
          <a:bodyPr>
            <a:spAutoFit/>
          </a:bodyPr>
          <a:p>
            <a:r>
              <a:rPr dirty="0" lang="ru-RU"/>
              <a:t>Древний мыслитель и философ Китая. Его учение оказало глубокое влияние на жизнь Китая и Восточной Азии, став основой философской системы, известной как конфуцианство. Конфуций основал первый университет и систематизировал летописи, составленные в разных княжествах</a:t>
            </a:r>
            <a:r>
              <a:rPr dirty="0" lang="ru-RU" smtClean="0"/>
              <a:t>.</a:t>
            </a:r>
          </a:p>
          <a:p>
            <a:r>
              <a:rPr b="1" dirty="0" lang="ru-RU"/>
              <a:t>Родился: </a:t>
            </a:r>
            <a:r>
              <a:rPr dirty="0" lang="ru-RU"/>
              <a:t>28 сентября 551 г. до </a:t>
            </a:r>
            <a:r>
              <a:rPr dirty="0" lang="ru-RU" smtClean="0"/>
              <a:t>н.э.</a:t>
            </a:r>
            <a:endParaRPr dirty="0" lang="ru-RU"/>
          </a:p>
          <a:p>
            <a:r>
              <a:rPr b="1" dirty="0" lang="ru-RU"/>
              <a:t>Умер: </a:t>
            </a:r>
            <a:r>
              <a:rPr dirty="0" lang="ru-RU"/>
              <a:t>479 г., </a:t>
            </a:r>
            <a:r>
              <a:rPr dirty="0" lang="ru-RU">
                <a:hlinkClick r:id="rId2"/>
              </a:rPr>
              <a:t>Лу</a:t>
            </a:r>
            <a:r>
              <a:rPr dirty="0" lang="ru-RU"/>
              <a:t>, </a:t>
            </a:r>
            <a:r>
              <a:rPr dirty="0" lang="ru-RU" smtClean="0"/>
              <a:t>Китай.</a:t>
            </a:r>
          </a:p>
          <a:p>
            <a:r>
              <a:rPr dirty="0" lang="ru-RU"/>
              <a:t>В основе конфуцианства стоит определение двух типов людей:</a:t>
            </a:r>
          </a:p>
          <a:p>
            <a:r>
              <a:rPr dirty="0" lang="ru-RU" err="1"/>
              <a:t>цзюнь-цзы</a:t>
            </a:r>
            <a:r>
              <a:rPr dirty="0" lang="ru-RU"/>
              <a:t> - благородный человек, добродетельный муж, личностный эталон;</a:t>
            </a:r>
          </a:p>
          <a:p>
            <a:r>
              <a:rPr dirty="0" lang="ru-RU" err="1"/>
              <a:t>сяо</a:t>
            </a:r>
            <a:r>
              <a:rPr dirty="0" lang="ru-RU"/>
              <a:t> </a:t>
            </a:r>
            <a:r>
              <a:rPr dirty="0" lang="ru-RU" err="1"/>
              <a:t>жэнь</a:t>
            </a:r>
            <a:r>
              <a:rPr dirty="0" lang="ru-RU"/>
              <a:t> - маленький, простой человек, неспособный понять учение.</a:t>
            </a:r>
          </a:p>
          <a:p>
            <a:r>
              <a:rPr dirty="0" sz="1600" lang="ru-RU"/>
              <a:t>Обладающий добродетелями </a:t>
            </a:r>
            <a:r>
              <a:rPr dirty="0" sz="1600" lang="ru-RU" smtClean="0"/>
              <a:t>должен </a:t>
            </a:r>
            <a:r>
              <a:rPr dirty="0" sz="1600" lang="ru-RU"/>
              <a:t>иметь пять главных жизненных качеств, которые и стали основой для мировоззрения последователей великого мудреца и </a:t>
            </a:r>
            <a:r>
              <a:rPr dirty="0" sz="1600" lang="ru-RU" smtClean="0"/>
              <a:t>учителя: человеколюбие, мудрость, справедливость, ритуал, искренность.</a:t>
            </a:r>
            <a:endParaRPr dirty="0" sz="1600" lang="ru-RU"/>
          </a:p>
          <a:p>
            <a:endParaRPr dirty="0" lang="ru-RU"/>
          </a:p>
          <a:p>
            <a:endParaRPr dirty="0"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1048634" name="TextBox 1"/>
          <p:cNvSpPr txBox="1"/>
          <p:nvPr/>
        </p:nvSpPr>
        <p:spPr>
          <a:xfrm>
            <a:off x="2267744" y="332656"/>
            <a:ext cx="4680520" cy="461665"/>
          </a:xfrm>
          <a:prstGeom prst="rect"/>
          <a:noFill/>
        </p:spPr>
        <p:txBody>
          <a:bodyPr rtlCol="0" wrap="square">
            <a:spAutoFit/>
          </a:bodyPr>
          <a:p>
            <a:pPr algn="ctr"/>
            <a:r>
              <a:rPr dirty="0" sz="2400" lang="ru-RU" smtClean="0"/>
              <a:t>Джеки Чан</a:t>
            </a:r>
            <a:endParaRPr dirty="0" sz="2400" lang="ru-RU"/>
          </a:p>
        </p:txBody>
      </p:sp>
      <p:sp>
        <p:nvSpPr>
          <p:cNvPr id="1048635" name="Прямоугольник 2"/>
          <p:cNvSpPr/>
          <p:nvPr/>
        </p:nvSpPr>
        <p:spPr>
          <a:xfrm>
            <a:off x="2537545" y="908720"/>
            <a:ext cx="4572000" cy="2585323"/>
          </a:xfrm>
          <a:prstGeom prst="rect"/>
        </p:spPr>
        <p:txBody>
          <a:bodyPr>
            <a:spAutoFit/>
          </a:bodyPr>
          <a:p>
            <a:r>
              <a:rPr dirty="0" lang="ru-RU"/>
              <a:t>Гонконгский актёр, каскадёр, кинорежиссёр, продюсер, сценарист, постановщик трюков и боевых сцен, певец, филантроп, мастер боевых искусств. Посол доброй воли ЮНИСЕФ. Кавалер ордена Британской империи, главный режиссёр </a:t>
            </a:r>
            <a:r>
              <a:rPr dirty="0" lang="ru-RU" err="1"/>
              <a:t>Чанчуньской</a:t>
            </a:r>
            <a:r>
              <a:rPr dirty="0" lang="ru-RU"/>
              <a:t> киностудии - старейшей киностудии в КНР.</a:t>
            </a:r>
            <a:endParaRPr dirty="0" lang="ru-RU"/>
          </a:p>
        </p:txBody>
      </p:sp>
      <p:pic>
        <p:nvPicPr>
          <p:cNvPr id="2097161" name="Picture 2" descr="https://starnote.ru/media/c/starnote/v2/blog/posts/wide/2013/06/26/c0368fc44b/jackie-chan-wide.jpg"/>
          <p:cNvPicPr>
            <a:picLocks noChangeAspect="1" noChangeArrowheads="1"/>
          </p:cNvPicPr>
          <p:nvPr/>
        </p:nvPicPr>
        <p:blipFill>
          <a:blip xmlns:r="http://schemas.openxmlformats.org/officeDocument/2006/relationships" r:embed="rId1"/>
          <a:srcRect/>
          <a:stretch>
            <a:fillRect/>
          </a:stretch>
        </p:blipFill>
        <p:spPr bwMode="auto">
          <a:xfrm>
            <a:off x="1979712" y="3573016"/>
            <a:ext cx="6266665" cy="3150111"/>
          </a:xfrm>
          <a:prstGeom prst="rect"/>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sp>
        <p:nvSpPr>
          <p:cNvPr id="1048636" name="Прямоугольник 1"/>
          <p:cNvSpPr/>
          <p:nvPr/>
        </p:nvSpPr>
        <p:spPr>
          <a:xfrm>
            <a:off x="3563888" y="332656"/>
            <a:ext cx="1435008" cy="461665"/>
          </a:xfrm>
          <a:prstGeom prst="rect"/>
        </p:spPr>
        <p:txBody>
          <a:bodyPr wrap="none">
            <a:spAutoFit/>
          </a:bodyPr>
          <a:p>
            <a:r>
              <a:rPr b="1" dirty="0" sz="2400" lang="ru-RU" smtClean="0"/>
              <a:t>Брюс Ли</a:t>
            </a:r>
            <a:endParaRPr dirty="0" sz="2400" lang="ru-RU"/>
          </a:p>
        </p:txBody>
      </p:sp>
      <p:pic>
        <p:nvPicPr>
          <p:cNvPr id="2097162" name="Picture 2" descr="https://proprikol.ru/wp-content/uploads/2019/09/kartinki-bryus-li-6.jpg"/>
          <p:cNvPicPr>
            <a:picLocks noChangeAspect="1" noChangeArrowheads="1"/>
          </p:cNvPicPr>
          <p:nvPr/>
        </p:nvPicPr>
        <p:blipFill>
          <a:blip xmlns:r="http://schemas.openxmlformats.org/officeDocument/2006/relationships" r:embed="rId1"/>
          <a:srcRect/>
          <a:stretch>
            <a:fillRect/>
          </a:stretch>
        </p:blipFill>
        <p:spPr bwMode="auto">
          <a:xfrm>
            <a:off x="539552" y="1191791"/>
            <a:ext cx="8169598" cy="5106553"/>
          </a:xfrm>
          <a:prstGeom prst="rect"/>
          <a:noFill/>
        </p:spPr>
      </p:pic>
      <mc:AlternateContent xmlns:mc="http://schemas.openxmlformats.org/markup-compatibility/2006">
        <mc:Choice xmlns:p14="http://schemas.microsoft.com/office/powerpoint/2010/main" Requires="p14">
          <p:contentPart p14:bwMode="auto" r:id="rId2">
            <p14:nvContentPartPr>
              <p14:cNvPr id="1048689" name=""/>
              <p14:cNvContentPartPr/>
              <p14:nvPr/>
            </p14:nvContentPartPr>
            <p14:xfrm>
              <a:off x="-809212" y="6318369"/>
              <a:ext cx="69985" cy="50221"/>
            </p14:xfrm>
          </p:contentPart>
        </mc:Choice>
        <mc:Fallback>
          <p:sp>
            <p:nvSpPr>
              <p:cNvPr id="1048689" name=""/>
              <p:cNvSpPr/>
              <p:nvPr/>
            </p:nvSpPr>
            <p:spPr>
              <a:xfrm>
                <a:off x="-809212" y="6318369"/>
                <a:ext cx="69985" cy="50221"/>
              </a:xfrm>
            </p:spPr>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50" name=""/>
        <p:cNvGrpSpPr/>
        <p:nvPr/>
      </p:nvGrpSpPr>
      <p:grpSpPr>
        <a:xfrm>
          <a:off x="0" y="0"/>
          <a:ext cx="0" cy="0"/>
          <a:chOff x="0" y="0"/>
          <a:chExt cx="0" cy="0"/>
        </a:xfrm>
      </p:grpSpPr>
      <p:sp>
        <p:nvSpPr>
          <p:cNvPr id="1048637" name="TextBox 1"/>
          <p:cNvSpPr txBox="1"/>
          <p:nvPr/>
        </p:nvSpPr>
        <p:spPr>
          <a:xfrm>
            <a:off x="2195736" y="332656"/>
            <a:ext cx="4968552" cy="548640"/>
          </a:xfrm>
          <a:prstGeom prst="rect"/>
          <a:noFill/>
        </p:spPr>
        <p:txBody>
          <a:bodyPr rtlCol="0" wrap="square">
            <a:spAutoFit/>
          </a:bodyPr>
          <a:p>
            <a:pPr algn="ctr"/>
            <a:r>
              <a:rPr dirty="0" sz="2800" lang="ru-RU" smtClean="0"/>
              <a:t>Достопримечательности </a:t>
            </a:r>
            <a:endParaRPr dirty="0" sz="2800" lang="ru-RU"/>
          </a:p>
        </p:txBody>
      </p:sp>
      <p:pic>
        <p:nvPicPr>
          <p:cNvPr id="2097163" name="Picture 2"/>
          <p:cNvPicPr>
            <a:picLocks noChangeAspect="1" noChangeArrowheads="1"/>
          </p:cNvPicPr>
          <p:nvPr/>
        </p:nvPicPr>
        <p:blipFill>
          <a:blip xmlns:r="http://schemas.openxmlformats.org/officeDocument/2006/relationships" r:embed="rId1"/>
          <a:srcRect/>
          <a:stretch>
            <a:fillRect/>
          </a:stretch>
        </p:blipFill>
        <p:spPr bwMode="auto">
          <a:xfrm>
            <a:off x="1741191" y="900450"/>
            <a:ext cx="5413175" cy="3594348"/>
          </a:xfrm>
          <a:prstGeom prst="rect"/>
          <a:noFill/>
          <a:ln>
            <a:noFill/>
          </a:ln>
          <a:effectLst/>
        </p:spPr>
      </p:pic>
      <p:sp>
        <p:nvSpPr>
          <p:cNvPr id="1048638" name="Прямоугольник 2"/>
          <p:cNvSpPr/>
          <p:nvPr/>
        </p:nvSpPr>
        <p:spPr>
          <a:xfrm>
            <a:off x="683568" y="4581128"/>
            <a:ext cx="7560839" cy="1247139"/>
          </a:xfrm>
          <a:prstGeom prst="rect"/>
        </p:spPr>
        <p:txBody>
          <a:bodyPr wrap="square">
            <a:spAutoFit/>
          </a:bodyPr>
          <a:p>
            <a:pPr algn="ctr"/>
            <a:r>
              <a:rPr b="1" dirty="0" lang="ru-RU"/>
              <a:t>Запретный </a:t>
            </a:r>
            <a:r>
              <a:rPr b="1" dirty="0" lang="ru-RU" smtClean="0"/>
              <a:t>город</a:t>
            </a:r>
          </a:p>
          <a:p>
            <a:r>
              <a:rPr dirty="0" lang="ru-RU"/>
              <a:t>— самый обширный дворцовый комплекс в мире (961 x 753 метров, 720 тыс. м², 980 зданий)</a:t>
            </a:r>
            <a:r>
              <a:rPr baseline="30000" dirty="0" lang="ru-RU">
                <a:hlinkClick r:id="rId2"/>
              </a:rPr>
              <a:t>[2]</a:t>
            </a:r>
            <a:r>
              <a:rPr dirty="0" lang="ru-RU"/>
              <a:t>. Находится в центре </a:t>
            </a:r>
            <a:r>
              <a:rPr dirty="0" lang="ru-RU">
                <a:hlinkClick r:id="rId3" tooltip="Пекин"/>
              </a:rPr>
              <a:t>Пекина</a:t>
            </a:r>
            <a:endParaRPr b="1" dirty="0" lang="ru-RU" smtClean="0"/>
          </a:p>
          <a:p>
            <a:endParaRPr dirty="0" lang="ru-RU"/>
          </a:p>
        </p:txBody>
      </p:sp>
    </p:spTree>
  </p:cSld>
  <p:clrMapOvr>
    <a:masterClrMapping/>
  </p:clrMapOvr>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51" name=""/>
        <p:cNvGrpSpPr/>
        <p:nvPr/>
      </p:nvGrpSpPr>
      <p:grpSpPr>
        <a:xfrm>
          <a:off x="0" y="0"/>
          <a:ext cx="0" cy="0"/>
          <a:chOff x="0" y="0"/>
          <a:chExt cx="0" cy="0"/>
        </a:xfrm>
      </p:grpSpPr>
      <p:sp>
        <p:nvSpPr>
          <p:cNvPr id="1048639" name="Прямоугольник 1"/>
          <p:cNvSpPr/>
          <p:nvPr/>
        </p:nvSpPr>
        <p:spPr>
          <a:xfrm>
            <a:off x="467544" y="4293096"/>
            <a:ext cx="8208912" cy="2936240"/>
          </a:xfrm>
          <a:prstGeom prst="rect"/>
        </p:spPr>
        <p:txBody>
          <a:bodyPr wrap="square">
            <a:spAutoFit/>
          </a:bodyPr>
          <a:p>
            <a:r>
              <a:rPr b="1" dirty="0" sz="1600" lang="ru-RU"/>
              <a:t>Рисовые террасы </a:t>
            </a:r>
            <a:r>
              <a:rPr b="1" dirty="0" sz="1600" lang="ru-RU" err="1"/>
              <a:t>Хунхэ</a:t>
            </a:r>
            <a:r>
              <a:rPr b="1" dirty="0" sz="1600" lang="ru-RU"/>
              <a:t>-Хани</a:t>
            </a:r>
            <a:r>
              <a:rPr dirty="0" sz="1600" lang="ru-RU"/>
              <a:t> </a:t>
            </a:r>
            <a:r>
              <a:rPr dirty="0" sz="1600" lang="en-US"/>
              <a:t> — </a:t>
            </a:r>
            <a:r>
              <a:rPr dirty="0" sz="1600" lang="ru-RU"/>
              <a:t>система террас для выращивания риса, расположена в  </a:t>
            </a:r>
            <a:r>
              <a:rPr dirty="0" sz="1600" lang="ru-RU" err="1" smtClean="0">
                <a:hlinkClick r:id="rId1" tooltip="Юньнань"/>
              </a:rPr>
              <a:t>Юньнань</a:t>
            </a:r>
            <a:r>
              <a:rPr dirty="0" sz="1600" lang="ru-RU" smtClean="0"/>
              <a:t>.</a:t>
            </a:r>
            <a:r>
              <a:rPr dirty="0" sz="1600" lang="ru-RU"/>
              <a:t> За последние 1300 лет люди Хани разработали сложную систему каналов, чтобы доставлять воду от засаженных деревьями горных вершин до этих террас. Они также создали интегрированную систему сельского хозяйства, которая включает разведение буйволов, рогатый скот, уток, рыбу и угрей, а также поддерживает производство красного риса, основного урожая области</a:t>
            </a:r>
            <a:r>
              <a:rPr baseline="30000" dirty="0" sz="1600" lang="ru-RU">
                <a:hlinkClick r:id="rId2"/>
              </a:rPr>
              <a:t>[4]</a:t>
            </a:r>
            <a:r>
              <a:rPr dirty="0" sz="1600" lang="ru-RU"/>
              <a:t>.</a:t>
            </a:r>
          </a:p>
          <a:p>
            <a:r>
              <a:rPr dirty="0" sz="1600" lang="ru-RU"/>
              <a:t>В то же время на рисовых террасах начали разводить рыбу, для этого были достаточно благоприятные условия — наличие водоемов и корма (водные растения и насекомые). Благодаря рыбам рис получал естественное удобрение.</a:t>
            </a:r>
          </a:p>
          <a:p>
            <a:endParaRPr dirty="0" lang="ru-RU"/>
          </a:p>
        </p:txBody>
      </p:sp>
      <p:pic>
        <p:nvPicPr>
          <p:cNvPr id="2097164" name="Picture 2" descr="https://gochina.ru/uploads/images/novosti/risovye-terrasy-luntszi/risovye-terrasy-luntszi-3.jpg"/>
          <p:cNvPicPr>
            <a:picLocks noChangeAspect="1" noChangeArrowheads="1"/>
          </p:cNvPicPr>
          <p:nvPr/>
        </p:nvPicPr>
        <p:blipFill>
          <a:blip xmlns:r="http://schemas.openxmlformats.org/officeDocument/2006/relationships" r:embed="rId3"/>
          <a:srcRect/>
          <a:stretch>
            <a:fillRect/>
          </a:stretch>
        </p:blipFill>
        <p:spPr bwMode="auto">
          <a:xfrm>
            <a:off x="1021336" y="315938"/>
            <a:ext cx="6302945" cy="3977158"/>
          </a:xfrm>
          <a:prstGeom prst="rect"/>
          <a:noFill/>
        </p:spPr>
      </p:pic>
      <mc:AlternateContent xmlns:mc="http://schemas.openxmlformats.org/markup-compatibility/2006">
        <mc:Choice xmlns:p14="http://schemas.microsoft.com/office/powerpoint/2010/main" Requires="p14">
          <p:contentPart p14:bwMode="auto" r:id="rId4">
            <p14:nvContentPartPr>
              <p14:cNvPr id="1048690" name=""/>
              <p14:cNvContentPartPr/>
              <p14:nvPr/>
            </p14:nvContentPartPr>
            <p14:xfrm>
              <a:off x="6344288" y="2603787"/>
              <a:ext cx="122190" cy="184146"/>
            </p14:xfrm>
          </p:contentPart>
        </mc:Choice>
        <mc:Fallback>
          <p:sp>
            <p:nvSpPr>
              <p:cNvPr id="1048690" name=""/>
              <p:cNvSpPr/>
              <p:nvPr/>
            </p:nvSpPr>
            <p:spPr>
              <a:xfrm>
                <a:off x="6344288" y="2603787"/>
                <a:ext cx="122190" cy="184146"/>
              </a:xfrm>
            </p:spPr>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sp>
        <p:nvSpPr>
          <p:cNvPr id="1048640" name="Прямоугольник 1"/>
          <p:cNvSpPr/>
          <p:nvPr/>
        </p:nvSpPr>
        <p:spPr>
          <a:xfrm>
            <a:off x="212651" y="3717032"/>
            <a:ext cx="8712968" cy="2580640"/>
          </a:xfrm>
          <a:prstGeom prst="rect"/>
        </p:spPr>
        <p:txBody>
          <a:bodyPr wrap="square">
            <a:spAutoFit/>
          </a:bodyPr>
          <a:p>
            <a:pPr algn="ctr"/>
            <a:r>
              <a:rPr b="1" dirty="0" sz="2000" lang="ru-RU"/>
              <a:t>Великая Китайская стена</a:t>
            </a:r>
          </a:p>
          <a:p>
            <a:r>
              <a:rPr dirty="0" sz="1400" lang="ru-RU" smtClean="0"/>
              <a:t>Разделительная </a:t>
            </a:r>
            <a:r>
              <a:rPr dirty="0" sz="1400" lang="ru-RU"/>
              <a:t>стена длиной почти 9000 км, построенная в древнем Китае. Крупнейший памятник архитектуры. В китайском языке слово, обозначающее сам проект, приобрело также образное значение «несгибаемая могущественная сила, непреодолимый барьер». Великая Китайская стена упоминается в Государственном гимне КНР</a:t>
            </a:r>
            <a:r>
              <a:rPr dirty="0" sz="1400" lang="ru-RU" smtClean="0"/>
              <a:t>.</a:t>
            </a:r>
          </a:p>
          <a:p>
            <a:r>
              <a:rPr dirty="0" sz="1400" lang="ru-RU" smtClean="0"/>
              <a:t>Толщина </a:t>
            </a:r>
            <a:r>
              <a:rPr dirty="0" sz="1400" lang="ru-RU"/>
              <a:t>Великой стены составляет в основном около 5—8 метров, а высота — чаще всего около 6—7 метров (на некоторых участках высота достигает 10 метров</a:t>
            </a:r>
            <a:r>
              <a:rPr dirty="0" sz="1400" lang="ru-RU" smtClean="0"/>
              <a:t>).</a:t>
            </a:r>
            <a:endParaRPr baseline="30000" dirty="0" sz="1400" lang="ru-RU"/>
          </a:p>
          <a:p>
            <a:r>
              <a:rPr dirty="0" sz="1400" lang="ru-RU" smtClean="0"/>
              <a:t>На </a:t>
            </a:r>
            <a:r>
              <a:rPr dirty="0" sz="1400" lang="ru-RU"/>
              <a:t>протяжении многих столетий стена меняла свои названия. Изначально она называлась «Барьером», «Разгулом» или «Крепостью». Позднее стена обрела более поэтичные названия, такие, как «Пурпурная граница» и «Земля драконов</a:t>
            </a:r>
            <a:r>
              <a:rPr dirty="0" sz="1400" lang="ru-RU" smtClean="0"/>
              <a:t>».</a:t>
            </a:r>
          </a:p>
          <a:p>
            <a:r>
              <a:rPr dirty="0" sz="1400" lang="ru-RU" smtClean="0"/>
              <a:t>Великая Китайская стена входит в число Новых семи чудес света.</a:t>
            </a:r>
            <a:endParaRPr dirty="0" sz="1400" lang="ru-RU"/>
          </a:p>
        </p:txBody>
      </p:sp>
      <p:pic>
        <p:nvPicPr>
          <p:cNvPr id="2097165" name="Picture 2"/>
          <p:cNvPicPr>
            <a:picLocks noChangeAspect="1" noChangeArrowheads="1"/>
          </p:cNvPicPr>
          <p:nvPr/>
        </p:nvPicPr>
        <p:blipFill>
          <a:blip xmlns:r="http://schemas.openxmlformats.org/officeDocument/2006/relationships" r:embed="rId1"/>
          <a:srcRect/>
          <a:stretch>
            <a:fillRect/>
          </a:stretch>
        </p:blipFill>
        <p:spPr bwMode="auto">
          <a:xfrm>
            <a:off x="1691680" y="0"/>
            <a:ext cx="5451487" cy="3634325"/>
          </a:xfrm>
          <a:prstGeom prst="rect"/>
          <a:noFill/>
          <a:ln>
            <a:noFill/>
          </a:ln>
          <a:effectLst/>
        </p:spPr>
      </p:pic>
    </p:spTree>
  </p:cSld>
  <p:clrMapOvr>
    <a:masterClrMapping/>
  </p:clrMapOvr>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53" name=""/>
        <p:cNvGrpSpPr/>
        <p:nvPr/>
      </p:nvGrpSpPr>
      <p:grpSpPr>
        <a:xfrm>
          <a:off x="0" y="0"/>
          <a:ext cx="0" cy="0"/>
          <a:chOff x="0" y="0"/>
          <a:chExt cx="0" cy="0"/>
        </a:xfrm>
      </p:grpSpPr>
      <p:sp>
        <p:nvSpPr>
          <p:cNvPr id="1048641" name="Прямоугольник 1"/>
          <p:cNvSpPr/>
          <p:nvPr/>
        </p:nvSpPr>
        <p:spPr>
          <a:xfrm>
            <a:off x="251520" y="1052736"/>
            <a:ext cx="4572000" cy="1754326"/>
          </a:xfrm>
          <a:prstGeom prst="rect"/>
        </p:spPr>
        <p:txBody>
          <a:bodyPr>
            <a:spAutoFit/>
          </a:bodyPr>
          <a:p>
            <a:r>
              <a:rPr b="1" dirty="0" lang="ru-RU"/>
              <a:t>Китайская</a:t>
            </a:r>
            <a:r>
              <a:rPr dirty="0" lang="ru-RU"/>
              <a:t> кухня – это рис, лапша, утка по-пекински, </a:t>
            </a:r>
            <a:r>
              <a:rPr dirty="0" lang="ru-RU" err="1"/>
              <a:t>чисанчи</a:t>
            </a:r>
            <a:r>
              <a:rPr dirty="0" lang="ru-RU"/>
              <a:t>, суп из черепахи, пельмени (</a:t>
            </a:r>
            <a:r>
              <a:rPr dirty="0" lang="ru-RU" err="1"/>
              <a:t>цзяоцзы</a:t>
            </a:r>
            <a:r>
              <a:rPr dirty="0" lang="ru-RU"/>
              <a:t>), суши, роллы, свинина </a:t>
            </a:r>
            <a:r>
              <a:rPr dirty="0" lang="ru-RU" err="1"/>
              <a:t>мушу</a:t>
            </a:r>
            <a:r>
              <a:rPr dirty="0" lang="ru-RU"/>
              <a:t>, рыба, а также очень много разнообразной традиционной и экзотической </a:t>
            </a:r>
            <a:r>
              <a:rPr b="1" dirty="0" lang="ru-RU"/>
              <a:t>еды</a:t>
            </a:r>
            <a:r>
              <a:rPr dirty="0" lang="ru-RU"/>
              <a:t>.</a:t>
            </a:r>
            <a:endParaRPr dirty="0" lang="ru-RU"/>
          </a:p>
        </p:txBody>
      </p:sp>
      <p:sp>
        <p:nvSpPr>
          <p:cNvPr id="1048642" name="TextBox 2"/>
          <p:cNvSpPr txBox="1"/>
          <p:nvPr/>
        </p:nvSpPr>
        <p:spPr>
          <a:xfrm>
            <a:off x="2411760" y="332656"/>
            <a:ext cx="5544616" cy="612139"/>
          </a:xfrm>
          <a:prstGeom prst="rect"/>
          <a:noFill/>
        </p:spPr>
        <p:txBody>
          <a:bodyPr rtlCol="0" wrap="square">
            <a:spAutoFit/>
          </a:bodyPr>
          <a:p>
            <a:r>
              <a:rPr dirty="0" sz="3200" lang="ru-RU" smtClean="0"/>
              <a:t>Китайская кухня</a:t>
            </a:r>
            <a:endParaRPr dirty="0" sz="3200" lang="ru-RU"/>
          </a:p>
        </p:txBody>
      </p:sp>
      <p:pic>
        <p:nvPicPr>
          <p:cNvPr id="2097166" name="Picture 2"/>
          <p:cNvPicPr>
            <a:picLocks noChangeAspect="1" noChangeArrowheads="1"/>
          </p:cNvPicPr>
          <p:nvPr/>
        </p:nvPicPr>
        <p:blipFill>
          <a:blip xmlns:r="http://schemas.openxmlformats.org/officeDocument/2006/relationships" r:embed="rId1"/>
          <a:srcRect/>
          <a:stretch>
            <a:fillRect/>
          </a:stretch>
        </p:blipFill>
        <p:spPr bwMode="auto">
          <a:xfrm>
            <a:off x="3203848" y="2559886"/>
            <a:ext cx="5341727" cy="3667221"/>
          </a:xfrm>
          <a:prstGeom prst="rect"/>
          <a:noFill/>
          <a:ln>
            <a:noFill/>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54" name=""/>
        <p:cNvGrpSpPr/>
        <p:nvPr/>
      </p:nvGrpSpPr>
      <p:grpSpPr>
        <a:xfrm>
          <a:off x="0" y="0"/>
          <a:ext cx="0" cy="0"/>
          <a:chOff x="0" y="0"/>
          <a:chExt cx="0" cy="0"/>
        </a:xfrm>
      </p:grpSpPr>
      <p:sp>
        <p:nvSpPr>
          <p:cNvPr id="1048643" name="Прямоугольник 1"/>
          <p:cNvSpPr/>
          <p:nvPr/>
        </p:nvSpPr>
        <p:spPr>
          <a:xfrm>
            <a:off x="827584" y="476672"/>
            <a:ext cx="7344816" cy="408940"/>
          </a:xfrm>
          <a:prstGeom prst="rect"/>
        </p:spPr>
        <p:txBody>
          <a:bodyPr wrap="square">
            <a:spAutoFit/>
          </a:bodyPr>
          <a:p>
            <a:pPr algn="ctr" fontAlgn="base"/>
            <a:r>
              <a:rPr dirty="0" lang="ru-RU">
                <a:solidFill>
                  <a:srgbClr val="000000"/>
                </a:solidFill>
                <a:latin typeface="Roboto"/>
              </a:rPr>
              <a:t>Утка по-пекински (</a:t>
            </a:r>
            <a:r>
              <a:rPr dirty="0" lang="ru-RU" err="1">
                <a:solidFill>
                  <a:srgbClr val="000000"/>
                </a:solidFill>
                <a:latin typeface="Roboto"/>
              </a:rPr>
              <a:t>бейцзин</a:t>
            </a:r>
            <a:r>
              <a:rPr dirty="0" lang="ru-RU">
                <a:solidFill>
                  <a:srgbClr val="000000"/>
                </a:solidFill>
                <a:latin typeface="Roboto"/>
              </a:rPr>
              <a:t> </a:t>
            </a:r>
            <a:r>
              <a:rPr dirty="0" lang="ru-RU" err="1">
                <a:solidFill>
                  <a:srgbClr val="000000"/>
                </a:solidFill>
                <a:latin typeface="Roboto"/>
              </a:rPr>
              <a:t>каоя</a:t>
            </a:r>
            <a:r>
              <a:rPr dirty="0" lang="ru-RU">
                <a:solidFill>
                  <a:srgbClr val="000000"/>
                </a:solidFill>
                <a:latin typeface="Roboto"/>
              </a:rPr>
              <a:t>)</a:t>
            </a:r>
            <a:endParaRPr b="0" dirty="0" i="0" lang="ru-RU">
              <a:solidFill>
                <a:srgbClr val="000000"/>
              </a:solidFill>
              <a:effectLst/>
              <a:latin typeface="Roboto"/>
            </a:endParaRPr>
          </a:p>
        </p:txBody>
      </p:sp>
      <p:pic>
        <p:nvPicPr>
          <p:cNvPr id="2097167" name="Picture 2"/>
          <p:cNvPicPr>
            <a:picLocks noChangeAspect="1" noChangeArrowheads="1"/>
          </p:cNvPicPr>
          <p:nvPr/>
        </p:nvPicPr>
        <p:blipFill>
          <a:blip xmlns:r="http://schemas.openxmlformats.org/officeDocument/2006/relationships" r:embed="rId1"/>
          <a:srcRect/>
          <a:stretch>
            <a:fillRect/>
          </a:stretch>
        </p:blipFill>
        <p:spPr bwMode="auto">
          <a:xfrm>
            <a:off x="827584" y="1409700"/>
            <a:ext cx="7488832" cy="4467572"/>
          </a:xfrm>
          <a:prstGeom prst="rect"/>
          <a:noFill/>
          <a:ln>
            <a:noFill/>
          </a:ln>
          <a:effectLst/>
        </p:spPr>
      </p:pic>
    </p:spTree>
  </p:cSld>
  <p:clrMapOvr>
    <a:masterClrMapping/>
  </p:clrMapOvr>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5" name=""/>
        <p:cNvGrpSpPr/>
        <p:nvPr/>
      </p:nvGrpSpPr>
      <p:grpSpPr>
        <a:xfrm>
          <a:off x="0" y="0"/>
          <a:ext cx="0" cy="0"/>
          <a:chOff x="0" y="0"/>
          <a:chExt cx="0" cy="0"/>
        </a:xfrm>
      </p:grpSpPr>
      <p:sp>
        <p:nvSpPr>
          <p:cNvPr id="1048601" name="Заголовок 1"/>
          <p:cNvSpPr>
            <a:spLocks noGrp="1"/>
          </p:cNvSpPr>
          <p:nvPr>
            <p:ph type="title"/>
          </p:nvPr>
        </p:nvSpPr>
        <p:spPr>
          <a:xfrm>
            <a:off x="1691680" y="260648"/>
            <a:ext cx="5966666" cy="1008112"/>
          </a:xfrm>
        </p:spPr>
        <p:txBody>
          <a:bodyPr/>
          <a:p>
            <a:pPr algn="ctr"/>
            <a:r>
              <a:rPr dirty="0" sz="3200" lang="ru-RU" smtClean="0"/>
              <a:t>Географическое положение</a:t>
            </a:r>
            <a:endParaRPr dirty="0" sz="3200" lang="ru-RU"/>
          </a:p>
        </p:txBody>
      </p:sp>
      <p:sp>
        <p:nvSpPr>
          <p:cNvPr id="1048602" name="Текст 2"/>
          <p:cNvSpPr>
            <a:spLocks noGrp="1"/>
          </p:cNvSpPr>
          <p:nvPr>
            <p:ph type="body" idx="1"/>
          </p:nvPr>
        </p:nvSpPr>
        <p:spPr>
          <a:xfrm>
            <a:off x="5436096" y="1484784"/>
            <a:ext cx="3697181" cy="4464496"/>
          </a:xfrm>
        </p:spPr>
        <p:txBody>
          <a:bodyPr>
            <a:normAutofit fontScale="80000" lnSpcReduction="20000"/>
          </a:bodyPr>
          <a:p>
            <a:pPr algn="l"/>
            <a:r>
              <a:rPr dirty="0" lang="ru-RU"/>
              <a:t>Географическое </a:t>
            </a:r>
            <a:r>
              <a:rPr dirty="0" lang="ru-RU" smtClean="0"/>
              <a:t>положение  </a:t>
            </a:r>
            <a:r>
              <a:rPr dirty="0" lang="ru-RU"/>
              <a:t>Китая. </a:t>
            </a:r>
            <a:endParaRPr dirty="0" lang="ru-RU" smtClean="0"/>
          </a:p>
          <a:p>
            <a:pPr algn="l"/>
            <a:r>
              <a:rPr dirty="0" lang="ru-RU"/>
              <a:t>Государство в Восточной Азии. Занимает третье место в мире по территории, уступая России и Канаде, а по численности населения - 1 415 515 674 жителей - первое</a:t>
            </a:r>
            <a:r>
              <a:rPr dirty="0" lang="ru-RU" smtClean="0"/>
              <a:t>.</a:t>
            </a:r>
            <a:endParaRPr b="1" dirty="0" lang="ru-RU"/>
          </a:p>
          <a:p>
            <a:pPr algn="l"/>
            <a:r>
              <a:rPr b="1" dirty="0" lang="ru-RU" smtClean="0"/>
              <a:t>Китай</a:t>
            </a:r>
            <a:r>
              <a:rPr dirty="0" lang="ru-RU"/>
              <a:t> </a:t>
            </a:r>
            <a:r>
              <a:rPr b="1" dirty="0" lang="ru-RU"/>
              <a:t>находится</a:t>
            </a:r>
            <a:r>
              <a:rPr dirty="0" lang="ru-RU"/>
              <a:t> </a:t>
            </a:r>
            <a:r>
              <a:rPr b="1" dirty="0" lang="ru-RU"/>
              <a:t>в</a:t>
            </a:r>
            <a:r>
              <a:rPr dirty="0" lang="ru-RU"/>
              <a:t> </a:t>
            </a:r>
            <a:r>
              <a:rPr b="1" dirty="0" lang="ru-RU"/>
              <a:t>восточной</a:t>
            </a:r>
            <a:r>
              <a:rPr dirty="0" lang="ru-RU"/>
              <a:t> </a:t>
            </a:r>
            <a:r>
              <a:rPr b="1" dirty="0" lang="ru-RU"/>
              <a:t>части</a:t>
            </a:r>
            <a:r>
              <a:rPr dirty="0" lang="ru-RU"/>
              <a:t> </a:t>
            </a:r>
            <a:endParaRPr dirty="0" lang="ru-RU" smtClean="0"/>
          </a:p>
          <a:p>
            <a:pPr algn="l"/>
            <a:r>
              <a:rPr b="1" dirty="0" lang="ru-RU" smtClean="0"/>
              <a:t>Евразийского</a:t>
            </a:r>
            <a:r>
              <a:rPr dirty="0" lang="ru-RU"/>
              <a:t> </a:t>
            </a:r>
            <a:r>
              <a:rPr b="1" dirty="0" lang="ru-RU"/>
              <a:t>материка</a:t>
            </a:r>
            <a:r>
              <a:rPr dirty="0" lang="ru-RU"/>
              <a:t> </a:t>
            </a:r>
            <a:r>
              <a:rPr b="1" dirty="0" lang="ru-RU"/>
              <a:t>—</a:t>
            </a:r>
            <a:r>
              <a:rPr dirty="0" lang="ru-RU"/>
              <a:t> </a:t>
            </a:r>
            <a:r>
              <a:rPr b="1" dirty="0" lang="ru-RU"/>
              <a:t>самого</a:t>
            </a:r>
            <a:r>
              <a:rPr dirty="0" lang="ru-RU"/>
              <a:t> </a:t>
            </a:r>
            <a:r>
              <a:rPr b="1" dirty="0" lang="ru-RU"/>
              <a:t>большого</a:t>
            </a:r>
            <a:r>
              <a:rPr dirty="0" lang="ru-RU"/>
              <a:t> </a:t>
            </a:r>
            <a:r>
              <a:rPr b="1" dirty="0" lang="ru-RU"/>
              <a:t>на</a:t>
            </a:r>
            <a:r>
              <a:rPr dirty="0" lang="ru-RU"/>
              <a:t> </a:t>
            </a:r>
            <a:r>
              <a:rPr b="1" dirty="0" lang="ru-RU"/>
              <a:t>планете</a:t>
            </a:r>
            <a:r>
              <a:rPr dirty="0" lang="ru-RU"/>
              <a:t> </a:t>
            </a:r>
            <a:r>
              <a:rPr b="1" dirty="0" lang="ru-RU"/>
              <a:t>участка</a:t>
            </a:r>
            <a:r>
              <a:rPr dirty="0" lang="ru-RU"/>
              <a:t> </a:t>
            </a:r>
            <a:r>
              <a:rPr b="1" dirty="0" lang="ru-RU"/>
              <a:t>суши,</a:t>
            </a:r>
            <a:r>
              <a:rPr dirty="0" lang="ru-RU"/>
              <a:t> </a:t>
            </a:r>
            <a:r>
              <a:rPr b="1" dirty="0" lang="ru-RU"/>
              <a:t>—</a:t>
            </a:r>
            <a:r>
              <a:rPr dirty="0" lang="ru-RU"/>
              <a:t> </a:t>
            </a:r>
            <a:r>
              <a:rPr b="1" dirty="0" lang="ru-RU"/>
              <a:t>на</a:t>
            </a:r>
            <a:r>
              <a:rPr dirty="0" lang="ru-RU"/>
              <a:t> </a:t>
            </a:r>
            <a:r>
              <a:rPr b="1" dirty="0" lang="ru-RU"/>
              <a:t>западном</a:t>
            </a:r>
            <a:r>
              <a:rPr dirty="0" lang="ru-RU"/>
              <a:t> </a:t>
            </a:r>
            <a:r>
              <a:rPr b="1" dirty="0" lang="ru-RU"/>
              <a:t>побережье</a:t>
            </a:r>
            <a:r>
              <a:rPr dirty="0" lang="ru-RU"/>
              <a:t> </a:t>
            </a:r>
            <a:r>
              <a:rPr b="1" dirty="0" lang="ru-RU"/>
              <a:t>крупнейшего</a:t>
            </a:r>
            <a:r>
              <a:rPr dirty="0" lang="ru-RU"/>
              <a:t> </a:t>
            </a:r>
            <a:r>
              <a:rPr b="1" dirty="0" lang="ru-RU"/>
              <a:t>в</a:t>
            </a:r>
            <a:r>
              <a:rPr dirty="0" lang="ru-RU"/>
              <a:t> </a:t>
            </a:r>
            <a:r>
              <a:rPr b="1" dirty="0" lang="ru-RU"/>
              <a:t>мире</a:t>
            </a:r>
            <a:r>
              <a:rPr dirty="0" lang="ru-RU"/>
              <a:t> </a:t>
            </a:r>
            <a:r>
              <a:rPr dirty="0" lang="ru-RU" smtClean="0"/>
              <a:t>Ти</a:t>
            </a:r>
            <a:r>
              <a:rPr b="1" dirty="0" lang="ru-RU" smtClean="0"/>
              <a:t>хого</a:t>
            </a:r>
            <a:r>
              <a:rPr dirty="0" lang="ru-RU"/>
              <a:t> </a:t>
            </a:r>
            <a:r>
              <a:rPr b="1" dirty="0" lang="ru-RU"/>
              <a:t>океана</a:t>
            </a:r>
            <a:r>
              <a:rPr dirty="0" lang="ru-RU" smtClean="0"/>
              <a:t>.</a:t>
            </a:r>
          </a:p>
          <a:p>
            <a:pPr algn="l"/>
            <a:r>
              <a:rPr dirty="0" lang="ru-RU" smtClean="0"/>
              <a:t> </a:t>
            </a:r>
            <a:r>
              <a:rPr dirty="0" lang="ru-RU"/>
              <a:t>Приблизительно 98% территории Китая расположено между 20° и 50° северной широты, большая часть страны принадлежит к умеренному </a:t>
            </a:r>
            <a:r>
              <a:rPr dirty="0" lang="ru-RU" smtClean="0"/>
              <a:t>и </a:t>
            </a:r>
            <a:r>
              <a:rPr dirty="0" lang="ru-RU"/>
              <a:t>субтропическому </a:t>
            </a:r>
            <a:r>
              <a:rPr dirty="0" lang="ru-RU" smtClean="0"/>
              <a:t>поясам.</a:t>
            </a:r>
          </a:p>
        </p:txBody>
      </p:sp>
      <p:pic>
        <p:nvPicPr>
          <p:cNvPr id="2097152" name="Picture 2"/>
          <p:cNvPicPr>
            <a:picLocks noChangeAspect="1" noChangeArrowheads="1"/>
          </p:cNvPicPr>
          <p:nvPr/>
        </p:nvPicPr>
        <p:blipFill>
          <a:blip xmlns:r="http://schemas.openxmlformats.org/officeDocument/2006/relationships" r:embed="rId1"/>
          <a:srcRect/>
          <a:stretch>
            <a:fillRect/>
          </a:stretch>
        </p:blipFill>
        <p:spPr bwMode="auto">
          <a:xfrm>
            <a:off x="0" y="1484784"/>
            <a:ext cx="5436096" cy="5373216"/>
          </a:xfrm>
          <a:prstGeom prst="rect"/>
          <a:noFill/>
          <a:ln>
            <a:noFill/>
          </a:ln>
          <a:effectLst/>
        </p:spPr>
      </p:pic>
    </p:spTree>
  </p:cSld>
  <p:clrMapOvr>
    <a:masterClrMapping/>
  </p:clrMapOvr>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37" name=""/>
        <p:cNvGrpSpPr/>
        <p:nvPr/>
      </p:nvGrpSpPr>
      <p:grpSpPr>
        <a:xfrm>
          <a:off x="0" y="0"/>
          <a:ext cx="0" cy="0"/>
          <a:chOff x="0" y="0"/>
          <a:chExt cx="0" cy="0"/>
        </a:xfrm>
      </p:grpSpPr>
      <p:sp>
        <p:nvSpPr>
          <p:cNvPr id="1048609" name="Заголовок 1"/>
          <p:cNvSpPr>
            <a:spLocks noGrp="1"/>
          </p:cNvSpPr>
          <p:nvPr>
            <p:ph type="title"/>
          </p:nvPr>
        </p:nvSpPr>
        <p:spPr/>
        <p:txBody>
          <a:bodyPr/>
          <a:p>
            <a:endParaRPr lang="ru-RU"/>
          </a:p>
        </p:txBody>
      </p:sp>
      <p:sp>
        <p:nvSpPr>
          <p:cNvPr id="1048610" name="Объект 3"/>
          <p:cNvSpPr>
            <a:spLocks noGrp="1"/>
          </p:cNvSpPr>
          <p:nvPr>
            <p:ph sz="quarter" idx="14"/>
          </p:nvPr>
        </p:nvSpPr>
        <p:spPr/>
        <p:txBody>
          <a:bodyPr/>
          <a:p>
            <a:endParaRPr lang="ru-RU"/>
          </a:p>
        </p:txBody>
      </p:sp>
      <p:pic>
        <p:nvPicPr>
          <p:cNvPr id="2097153" name="Picture 2"/>
          <p:cNvPicPr>
            <a:picLocks noChangeAspect="1" noGrp="1" noChangeArrowheads="1"/>
          </p:cNvPicPr>
          <p:nvPr>
            <p:ph sz="quarter" idx="13"/>
          </p:nvPr>
        </p:nvPicPr>
        <p:blipFill>
          <a:blip xmlns:r="http://schemas.openxmlformats.org/officeDocument/2006/relationships" r:embed="rId1"/>
          <a:srcRect/>
          <a:stretch>
            <a:fillRect/>
          </a:stretch>
        </p:blipFill>
        <p:spPr bwMode="auto">
          <a:xfrm>
            <a:off x="179512" y="188640"/>
            <a:ext cx="8712969" cy="6408712"/>
          </a:xfrm>
          <a:prstGeom prst="rect"/>
          <a:noFill/>
          <a:ln>
            <a:noFill/>
          </a:ln>
          <a:effectLst/>
        </p:spPr>
      </p:pic>
    </p:spTree>
  </p:cSld>
  <p:clrMapOvr>
    <a:masterClrMapping/>
  </p:clrMapOvr>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39" name=""/>
        <p:cNvGrpSpPr/>
        <p:nvPr/>
      </p:nvGrpSpPr>
      <p:grpSpPr>
        <a:xfrm>
          <a:off x="0" y="0"/>
          <a:ext cx="0" cy="0"/>
          <a:chOff x="0" y="0"/>
          <a:chExt cx="0" cy="0"/>
        </a:xfrm>
      </p:grpSpPr>
      <p:sp>
        <p:nvSpPr>
          <p:cNvPr id="1048619" name="Текст 1"/>
          <p:cNvSpPr>
            <a:spLocks noGrp="1"/>
          </p:cNvSpPr>
          <p:nvPr>
            <p:ph type="body" idx="1"/>
          </p:nvPr>
        </p:nvSpPr>
        <p:spPr>
          <a:xfrm>
            <a:off x="467544" y="260648"/>
            <a:ext cx="3744416" cy="576064"/>
          </a:xfrm>
        </p:spPr>
        <p:txBody>
          <a:bodyPr/>
          <a:p>
            <a:r>
              <a:rPr dirty="0" lang="ru-RU" smtClean="0"/>
              <a:t>Столица Китая</a:t>
            </a:r>
            <a:endParaRPr dirty="0" lang="ru-RU"/>
          </a:p>
        </p:txBody>
      </p:sp>
      <p:sp>
        <p:nvSpPr>
          <p:cNvPr id="1048620" name="Объект 2"/>
          <p:cNvSpPr>
            <a:spLocks noGrp="1"/>
          </p:cNvSpPr>
          <p:nvPr>
            <p:ph sz="half" idx="2"/>
          </p:nvPr>
        </p:nvSpPr>
        <p:spPr>
          <a:xfrm>
            <a:off x="107504" y="1412776"/>
            <a:ext cx="3600400" cy="2664296"/>
          </a:xfrm>
        </p:spPr>
        <p:txBody>
          <a:bodyPr>
            <a:noAutofit/>
          </a:bodyPr>
          <a:p>
            <a:r>
              <a:rPr dirty="0" lang="ru-RU"/>
              <a:t>Пекин</a:t>
            </a:r>
          </a:p>
          <a:p>
            <a:r>
              <a:rPr dirty="0" lang="ru-RU"/>
              <a:t>Ныне в составе КНР находится 34 административных единицы на уровне провинций, из них 4 - города центрального подчинения, 23 провинции, 5 автономных районов и два особых административных района. Столица КНР – </a:t>
            </a:r>
            <a:r>
              <a:rPr b="1" dirty="0" lang="ru-RU"/>
              <a:t>Пекин</a:t>
            </a:r>
            <a:r>
              <a:rPr dirty="0" lang="ru-RU"/>
              <a:t> (сокращенно Цзин). Пекин расположен на Северо-Западе Северо-китайской равнины, ранее это место имело название "</a:t>
            </a:r>
            <a:r>
              <a:rPr dirty="0" lang="ru-RU" err="1"/>
              <a:t>Цзи</a:t>
            </a:r>
            <a:r>
              <a:rPr dirty="0" lang="ru-RU"/>
              <a:t>". В период - </a:t>
            </a:r>
            <a:r>
              <a:rPr dirty="0" lang="ru-RU" err="1"/>
              <a:t>Цзи</a:t>
            </a:r>
            <a:r>
              <a:rPr dirty="0" lang="ru-RU"/>
              <a:t> был столицей царства </a:t>
            </a:r>
            <a:r>
              <a:rPr dirty="0" lang="ru-RU" err="1"/>
              <a:t>Янь</a:t>
            </a:r>
            <a:r>
              <a:rPr dirty="0" lang="ru-RU"/>
              <a:t>.</a:t>
            </a:r>
          </a:p>
          <a:p>
            <a:endParaRPr dirty="0" lang="ru-RU"/>
          </a:p>
        </p:txBody>
      </p:sp>
      <p:sp>
        <p:nvSpPr>
          <p:cNvPr id="1048621" name="Объект 4"/>
          <p:cNvSpPr>
            <a:spLocks noGrp="1"/>
          </p:cNvSpPr>
          <p:nvPr>
            <p:ph sz="quarter" idx="4"/>
          </p:nvPr>
        </p:nvSpPr>
        <p:spPr/>
        <p:txBody>
          <a:bodyPr/>
          <a:p>
            <a:endParaRPr dirty="0" lang="ru-RU"/>
          </a:p>
        </p:txBody>
      </p:sp>
      <p:pic>
        <p:nvPicPr>
          <p:cNvPr id="2097154" name="Picture 2" descr="C:\Users\User\Desktop\пекин.jpg"/>
          <p:cNvPicPr>
            <a:picLocks noChangeAspect="1" noChangeArrowheads="1"/>
          </p:cNvPicPr>
          <p:nvPr/>
        </p:nvPicPr>
        <p:blipFill>
          <a:blip xmlns:r="http://schemas.openxmlformats.org/officeDocument/2006/relationships" r:embed="rId1"/>
          <a:srcRect/>
          <a:stretch>
            <a:fillRect/>
          </a:stretch>
        </p:blipFill>
        <p:spPr bwMode="auto">
          <a:xfrm>
            <a:off x="3635896" y="1052736"/>
            <a:ext cx="5427603" cy="5112568"/>
          </a:xfrm>
          <a:prstGeom prst="rect"/>
          <a:noFill/>
        </p:spPr>
      </p:pic>
    </p:spTree>
  </p:cSld>
  <p:clrMapOvr>
    <a:masterClrMapping/>
  </p:clrMapOvr>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pic>
        <p:nvPicPr>
          <p:cNvPr id="2097155" name="Picture 4" descr="C:\Users\User\Desktop\слава.jpg"/>
          <p:cNvPicPr>
            <a:picLocks noChangeAspect="1" noChangeArrowheads="1"/>
          </p:cNvPicPr>
          <p:nvPr/>
        </p:nvPicPr>
        <p:blipFill>
          <a:blip xmlns:r="http://schemas.openxmlformats.org/officeDocument/2006/relationships" r:embed="rId1"/>
          <a:srcRect/>
          <a:stretch>
            <a:fillRect/>
          </a:stretch>
        </p:blipFill>
        <p:spPr bwMode="auto">
          <a:xfrm>
            <a:off x="611560" y="332657"/>
            <a:ext cx="8208912" cy="4752527"/>
          </a:xfrm>
          <a:prstGeom prst="rect"/>
          <a:noFill/>
        </p:spPr>
      </p:pic>
      <p:sp>
        <p:nvSpPr>
          <p:cNvPr id="1048625" name="Прямоугольник 1"/>
          <p:cNvSpPr/>
          <p:nvPr/>
        </p:nvSpPr>
        <p:spPr>
          <a:xfrm>
            <a:off x="1979712" y="5157192"/>
            <a:ext cx="4572000" cy="1209041"/>
          </a:xfrm>
          <a:prstGeom prst="rect"/>
        </p:spPr>
        <p:txBody>
          <a:bodyPr>
            <a:spAutoFit/>
          </a:bodyPr>
          <a:p>
            <a:pPr algn="ctr"/>
            <a:r>
              <a:rPr dirty="0" lang="ru-RU"/>
              <a:t>Си </a:t>
            </a:r>
            <a:r>
              <a:rPr dirty="0" lang="ru-RU" err="1"/>
              <a:t>Цзиньпин</a:t>
            </a:r>
            <a:r>
              <a:rPr dirty="0" lang="ru-RU"/>
              <a:t> — китайский государственный и политический деятель, самый влиятельный человек в мире 2017 года по версии журнала </a:t>
            </a:r>
            <a:r>
              <a:rPr dirty="0" lang="ru-RU" err="1"/>
              <a:t>Forbes</a:t>
            </a:r>
            <a:endParaRPr dirty="0" lang="ru-RU"/>
          </a:p>
        </p:txBody>
      </p:sp>
    </p:spTree>
  </p:cSld>
  <p:clrMapOvr>
    <a:masterClrMapping/>
  </p:clrMapOvr>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42" name=""/>
        <p:cNvGrpSpPr/>
        <p:nvPr/>
      </p:nvGrpSpPr>
      <p:grpSpPr>
        <a:xfrm>
          <a:off x="0" y="0"/>
          <a:ext cx="0" cy="0"/>
          <a:chOff x="0" y="0"/>
          <a:chExt cx="0" cy="0"/>
        </a:xfrm>
      </p:grpSpPr>
      <p:pic>
        <p:nvPicPr>
          <p:cNvPr id="2097156" name="Picture 2"/>
          <p:cNvPicPr>
            <a:picLocks noChangeAspect="1" noChangeArrowheads="1"/>
          </p:cNvPicPr>
          <p:nvPr/>
        </p:nvPicPr>
        <p:blipFill>
          <a:blip xmlns:r="http://schemas.openxmlformats.org/officeDocument/2006/relationships" r:embed="rId1"/>
          <a:srcRect/>
          <a:stretch>
            <a:fillRect/>
          </a:stretch>
        </p:blipFill>
        <p:spPr bwMode="auto">
          <a:xfrm>
            <a:off x="0" y="0"/>
            <a:ext cx="9144000" cy="6741368"/>
          </a:xfrm>
          <a:prstGeom prst="roundRect">
            <a:avLst>
              <a:gd name="adj" fmla="val 4167"/>
            </a:avLst>
          </a:prstGeom>
          <a:solidFill>
            <a:srgbClr val="FFFFFF"/>
          </a:solidFill>
          <a:ln w="76200" cap="sq">
            <a:solidFill>
              <a:srgbClr val="292929"/>
            </a:solidFill>
            <a:miter lim="800000"/>
          </a:ln>
          <a:effectLst>
            <a:reflection algn="bl" blurRad="12700" dir="5400000" dist="5000" endPos="28000" rotWithShape="0" stA="28000" sy="-100000"/>
          </a:effectLst>
          <a:scene3d>
            <a:camera prst="orthographicFront"/>
            <a:lightRig dir="t" rig="threePt">
              <a:rot lat="0" lon="0" rev="2700000"/>
            </a:lightRig>
          </a:scene3d>
          <a:sp3d>
            <a:bevelT h="38100"/>
            <a:contourClr>
              <a:srgbClr val="C0C0C0"/>
            </a:contourClr>
          </a:sp3d>
        </p:spPr>
      </p:pic>
    </p:spTree>
  </p:cSld>
  <p:clrMapOvr>
    <a:masterClrMapping/>
  </p:clrMapOvr>
  <p:timing/>
</p:sld>
</file>

<file path=ppt/slides/slide7.xml><?xml version="1.0" encoding="utf-8"?>
<p:sld xmlns:a="http://schemas.openxmlformats.org/drawingml/2006/main" xmlns:r="http://schemas.openxmlformats.org/officeDocument/2006/relationships" xmlns:p="http://schemas.openxmlformats.org/presentationml/2006/main">
  <p:cSld>
    <p:bg>
      <p:bgPr>
        <a:noFill/>
      </p:bgPr>
    </p:bg>
    <p:spTree>
      <p:nvGrpSpPr>
        <p:cNvPr id="43" name=""/>
        <p:cNvGrpSpPr/>
        <p:nvPr/>
      </p:nvGrpSpPr>
      <p:grpSpPr>
        <a:xfrm>
          <a:off x="0" y="0"/>
          <a:ext cx="0" cy="0"/>
          <a:chOff x="0" y="0"/>
          <a:chExt cx="0" cy="0"/>
        </a:xfrm>
      </p:grpSpPr>
      <p:sp>
        <p:nvSpPr>
          <p:cNvPr id="1048626" name="AutoShape 9" descr="https://upload.wikimedia.org/wikipedia/commons/thumb/0/0c/Population_density_of_China_by_first-level_administrative_regions_Russian.png/250px-Population_density_of_China_by_first-level_administrative_regions_Russian.png">
            <a:hlinkClick r:id="rId1"/>
          </p:cNvPr>
          <p:cNvSpPr>
            <a:spLocks noChangeAspect="1" noChangeArrowheads="1"/>
          </p:cNvSpPr>
          <p:nvPr/>
        </p:nvSpPr>
        <p:spPr bwMode="auto">
          <a:xfrm>
            <a:off x="1547664" y="2492896"/>
            <a:ext cx="2381250" cy="2105025"/>
          </a:xfrm>
          <a:prstGeom prst="rect"/>
          <a:noFill/>
        </p:spPr>
        <p:txBody>
          <a:bodyPr anchor="t" anchorCtr="0" bIns="45720" compatLnSpc="1" lIns="91440" numCol="1" rIns="91440" tIns="45720" vert="horz" wrap="square">
            <a:prstTxWarp prst="textNoShape"/>
          </a:bodyPr>
          <a:p>
            <a:endParaRPr lang="ru-RU"/>
          </a:p>
        </p:txBody>
      </p:sp>
      <p:sp>
        <p:nvSpPr>
          <p:cNvPr id="1048627" name="Прямоугольник 6"/>
          <p:cNvSpPr/>
          <p:nvPr/>
        </p:nvSpPr>
        <p:spPr>
          <a:xfrm>
            <a:off x="0" y="116632"/>
            <a:ext cx="9396536" cy="6568439"/>
          </a:xfrm>
          <a:prstGeom prst="rect"/>
        </p:spPr>
        <p:txBody>
          <a:bodyPr wrap="square">
            <a:spAutoFit/>
          </a:bodyPr>
          <a:p>
            <a:pPr algn="ctr" fontAlgn="base"/>
            <a:r>
              <a:rPr dirty="0" sz="2400" lang="ru-RU">
                <a:solidFill>
                  <a:srgbClr val="000000"/>
                </a:solidFill>
                <a:latin typeface="Roboto"/>
              </a:rPr>
              <a:t>Для того, чтобы точно узнать количество людей, проживающих в той или иной стране, проводится перепись населения. Ее суть заключается в обходе всех жилищ и записи информации о проживающих в них людях. В КНР последний раз она проводилась в 2010 году, поэтому для получения наиболее точной информации, обращаются именно к этим данным.</a:t>
            </a:r>
          </a:p>
          <a:p>
            <a:pPr algn="ctr" fontAlgn="base"/>
            <a:r>
              <a:rPr dirty="0" sz="2400" lang="ru-RU">
                <a:solidFill>
                  <a:srgbClr val="000000"/>
                </a:solidFill>
                <a:latin typeface="Roboto"/>
              </a:rPr>
              <a:t>Статистика десятилетней давности говорит о населении в размере 1 339 724 852 миллиарда человек. На данный момент, согласно неофициальным источникам, оно превысило 1 миллиард 400 миллионов. За десять лет с предыдущей переписи оно выросло почти на 100 миллионов жителей. Исходя из данных, темп роста равен практически 0,5% в год, данный показатель не входит даже в сто лучших стран всего земного шара.</a:t>
            </a:r>
            <a:endParaRPr b="0" dirty="0" sz="2400" i="0" lang="ru-RU">
              <a:solidFill>
                <a:srgbClr val="000000"/>
              </a:solidFill>
              <a:effectLst/>
              <a:latin typeface="Roboto"/>
            </a:endParaRPr>
          </a:p>
        </p:txBody>
      </p:sp>
    </p:spTree>
  </p:cSld>
  <p:clrMapOvr>
    <a:masterClrMapping/>
  </p:clrMapOvr>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sp>
        <p:nvSpPr>
          <p:cNvPr id="1048628" name="Прямоугольник 1"/>
          <p:cNvSpPr/>
          <p:nvPr/>
        </p:nvSpPr>
        <p:spPr>
          <a:xfrm>
            <a:off x="251520" y="332656"/>
            <a:ext cx="7992888" cy="2733040"/>
          </a:xfrm>
          <a:prstGeom prst="rect"/>
        </p:spPr>
        <p:txBody>
          <a:bodyPr wrap="square">
            <a:spAutoFit/>
          </a:bodyPr>
          <a:p>
            <a:pPr algn="ctr"/>
            <a:r>
              <a:rPr dirty="0" sz="2000" lang="ru-RU">
                <a:solidFill>
                  <a:srgbClr val="333333"/>
                </a:solidFill>
                <a:latin typeface="YS Text"/>
              </a:rPr>
              <a:t>Экономика Китайской Народной Республики (КНР) — вторая (после США) экономика мира по номинальному </a:t>
            </a:r>
            <a:r>
              <a:rPr dirty="0" sz="2000" lang="ru-RU" smtClean="0">
                <a:solidFill>
                  <a:srgbClr val="333333"/>
                </a:solidFill>
                <a:latin typeface="YS Text"/>
              </a:rPr>
              <a:t>ВВП. Отраслевая </a:t>
            </a:r>
            <a:r>
              <a:rPr dirty="0" sz="2000" lang="ru-RU">
                <a:solidFill>
                  <a:srgbClr val="333333"/>
                </a:solidFill>
                <a:latin typeface="YS Text"/>
              </a:rPr>
              <a:t>структура </a:t>
            </a:r>
            <a:r>
              <a:rPr b="1" dirty="0" sz="2000" lang="ru-RU">
                <a:solidFill>
                  <a:srgbClr val="333333"/>
                </a:solidFill>
                <a:latin typeface="YS Text"/>
              </a:rPr>
              <a:t>экономики</a:t>
            </a:r>
            <a:r>
              <a:rPr dirty="0" sz="2000" lang="ru-RU">
                <a:solidFill>
                  <a:srgbClr val="333333"/>
                </a:solidFill>
                <a:latin typeface="YS Text"/>
              </a:rPr>
              <a:t> </a:t>
            </a:r>
            <a:r>
              <a:rPr b="1" dirty="0" sz="2000" lang="ru-RU">
                <a:solidFill>
                  <a:srgbClr val="333333"/>
                </a:solidFill>
                <a:latin typeface="YS Text"/>
              </a:rPr>
              <a:t>Китая</a:t>
            </a:r>
            <a:r>
              <a:rPr dirty="0" sz="2000" lang="ru-RU">
                <a:solidFill>
                  <a:srgbClr val="333333"/>
                </a:solidFill>
                <a:latin typeface="YS Text"/>
              </a:rPr>
              <a:t>. </a:t>
            </a:r>
            <a:r>
              <a:rPr b="1" dirty="0" sz="2000" lang="ru-RU">
                <a:solidFill>
                  <a:srgbClr val="333333"/>
                </a:solidFill>
                <a:latin typeface="YS Text"/>
              </a:rPr>
              <a:t>Китай</a:t>
            </a:r>
            <a:r>
              <a:rPr dirty="0" sz="2000" lang="ru-RU">
                <a:solidFill>
                  <a:srgbClr val="333333"/>
                </a:solidFill>
                <a:latin typeface="YS Text"/>
              </a:rPr>
              <a:t> является индустриально-аграрной </a:t>
            </a:r>
            <a:r>
              <a:rPr b="1" dirty="0" sz="2000" lang="ru-RU">
                <a:solidFill>
                  <a:srgbClr val="333333"/>
                </a:solidFill>
                <a:latin typeface="YS Text"/>
              </a:rPr>
              <a:t>страной</a:t>
            </a:r>
            <a:r>
              <a:rPr dirty="0" sz="2000" lang="ru-RU">
                <a:solidFill>
                  <a:srgbClr val="333333"/>
                </a:solidFill>
                <a:latin typeface="YS Text"/>
              </a:rPr>
              <a:t>, в которой лидирует промышленное производство – до 50% ВВП. Ведущими отраслями в настоящее время являются угольная, металлургическая, текстильная, химическая, авиакосмическая отрасли и производство электроники.</a:t>
            </a:r>
            <a:endParaRPr dirty="0" sz="2000" lang="ru-RU"/>
          </a:p>
        </p:txBody>
      </p:sp>
      <p:pic>
        <p:nvPicPr>
          <p:cNvPr id="2097157" name="Picture 2" descr="C:\Users\User\Desktop\мама.jpg"/>
          <p:cNvPicPr>
            <a:picLocks noChangeAspect="1" noChangeArrowheads="1"/>
          </p:cNvPicPr>
          <p:nvPr/>
        </p:nvPicPr>
        <p:blipFill>
          <a:blip xmlns:r="http://schemas.openxmlformats.org/officeDocument/2006/relationships" r:embed="rId1" cstate="print"/>
          <a:srcRect/>
          <a:stretch>
            <a:fillRect/>
          </a:stretch>
        </p:blipFill>
        <p:spPr bwMode="auto">
          <a:xfrm>
            <a:off x="1907704" y="2887201"/>
            <a:ext cx="5579690" cy="3652729"/>
          </a:xfrm>
          <a:prstGeom prst="rect"/>
          <a:noFill/>
        </p:spPr>
      </p:pic>
    </p:spTree>
  </p:cSld>
  <p:clrMapOvr>
    <a:masterClrMapping/>
  </p:clrMapOvr>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sp>
        <p:nvSpPr>
          <p:cNvPr id="1048629" name="Прямоугольник 1"/>
          <p:cNvSpPr/>
          <p:nvPr/>
        </p:nvSpPr>
        <p:spPr>
          <a:xfrm>
            <a:off x="1763688" y="52551"/>
            <a:ext cx="5598368" cy="2885440"/>
          </a:xfrm>
          <a:prstGeom prst="rect"/>
        </p:spPr>
        <p:txBody>
          <a:bodyPr wrap="square">
            <a:spAutoFit/>
          </a:bodyPr>
          <a:p>
            <a:pPr algn="ctr"/>
            <a:r>
              <a:rPr dirty="0" lang="ru-RU"/>
              <a:t>Краткое описание</a:t>
            </a:r>
          </a:p>
          <a:p>
            <a:pPr algn="ctr"/>
            <a:r>
              <a:rPr dirty="0" lang="ru-RU"/>
              <a:t>Китай – одна из крупнейших стран мира. Не хватит и нескольких недель, чтобы объехать всю страну и насладиться её красотами. Культура и образ жизни местных жителей существенно отличается от западного. Магия Востока сочетает в себе высокие достижения в технологии с древними вещами и местами, которые стоит посетить в обязательном порядке.</a:t>
            </a:r>
          </a:p>
        </p:txBody>
      </p:sp>
      <p:pic>
        <p:nvPicPr>
          <p:cNvPr id="2097158" name="Picture 2" descr="C:\Users\User\Desktop\мама.jpg"/>
          <p:cNvPicPr>
            <a:picLocks noChangeAspect="1" noChangeArrowheads="1"/>
          </p:cNvPicPr>
          <p:nvPr/>
        </p:nvPicPr>
        <p:blipFill>
          <a:blip xmlns:r="http://schemas.openxmlformats.org/officeDocument/2006/relationships" r:embed="rId1"/>
          <a:srcRect/>
          <a:stretch>
            <a:fillRect/>
          </a:stretch>
        </p:blipFill>
        <p:spPr bwMode="auto">
          <a:xfrm>
            <a:off x="1187624" y="2564904"/>
            <a:ext cx="6912768" cy="4032448"/>
          </a:xfrm>
          <a:prstGeom prst="rect"/>
          <a:noFill/>
        </p:spPr>
      </p:pic>
    </p:spTree>
  </p:cSld>
  <p:clrMapOvr>
    <a:masterClrMapping/>
  </p:clrMapOvr>
  <p:timing/>
</p:sld>
</file>

<file path=ppt/theme/theme1.xml><?xml version="1.0" encoding="utf-8"?>
<a:theme xmlns:a="http://schemas.openxmlformats.org/drawingml/2006/main" name="Воздушный поток">
  <a:themeElements>
    <a:clrScheme name="Воздушный поток">
      <a:dk1>
        <a:sysClr lastClr="000000" val="windowText"/>
      </a:dk1>
      <a:lt1>
        <a:sysClr lastClr="FFFFFF" val="window"/>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r="5400000" dist="50800" rotWithShape="0" sx="98000" sy="98000">
              <a:srgbClr val="000000">
                <a:alpha val="20000"/>
              </a:srgbClr>
            </a:outerShdw>
          </a:effectLst>
        </a:effectStyle>
        <a:effectStyle>
          <a:effectLst>
            <a:outerShdw blurRad="40005" dir="5400000" dist="22984" rotWithShape="0">
              <a:srgbClr val="000000">
                <a:alpha val="45000"/>
              </a:srgbClr>
            </a:outerShdw>
          </a:effectLst>
          <a:scene3d>
            <a:camera prst="orthographicFront">
              <a:rot lat="0" lon="0" rev="0"/>
            </a:camera>
            <a:lightRig dir="tr" rig="balanced"/>
          </a:scene3d>
          <a:sp3d prstMaterial="matte">
            <a:bevelT w="19050" h="38100"/>
          </a:sp3d>
        </a:effectStyle>
        <a:effectStyle>
          <a:effectLst>
            <a:reflection blurRad="38100" dir="5400000" dist="25400" endPos="23000" rotWithShape="0" stA="26000" sy="-100000"/>
          </a:effectLst>
          <a:scene3d>
            <a:camera prst="orthographicFront">
              <a:rot lat="0" lon="0" rev="0"/>
            </a:camera>
            <a:lightRig dir="tr" rig="balanced"/>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theme>
</file>

<file path=ppt/theme/theme2.xml><?xml version="1.0" encoding="utf-8"?>
<a:theme xmlns:a="http://schemas.openxmlformats.org/drawingml/2006/main" name="Тема Office">
  <a:themeElements>
    <a:clrScheme name="Стандартная">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itle>Презентация PowerPoint</dc:title>
  <dc:creator>User</dc:creator>
  <cp:lastModifiedBy>User</cp:lastModifiedBy>
  <dcterms:created xsi:type="dcterms:W3CDTF">2022-02-06T17:48:12Z</dcterms:created>
  <dcterms:modified xsi:type="dcterms:W3CDTF">2022-03-10T06:51:26Z</dcterms:modified>
</cp:coreProperties>
</file>