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9" r:id="rId2"/>
    <p:sldId id="261" r:id="rId3"/>
    <p:sldId id="260" r:id="rId4"/>
    <p:sldId id="262" r:id="rId5"/>
    <p:sldId id="258" r:id="rId6"/>
    <p:sldId id="263" r:id="rId7"/>
    <p:sldId id="264" r:id="rId8"/>
    <p:sldId id="266" r:id="rId9"/>
    <p:sldId id="267" r:id="rId10"/>
    <p:sldId id="269" r:id="rId11"/>
    <p:sldId id="265" r:id="rId12"/>
    <p:sldId id="268" r:id="rId13"/>
    <p:sldId id="270" r:id="rId14"/>
    <p:sldId id="27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  <a:srgbClr val="FEAA02"/>
    <a:srgbClr val="D68B1C"/>
    <a:srgbClr val="D096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578C4B-A907-43C3-87A0-7DF6498D39A0}" type="datetimeFigureOut">
              <a:rPr lang="ru-RU" smtClean="0"/>
              <a:t>02.02.2018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DB4CCF-D60D-42A5-82CC-9A0FE95543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5812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B4CCF-D60D-42A5-82CC-9A0FE95543D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4484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426005"/>
            <a:ext cx="7772400" cy="85920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8005" y="5342235"/>
            <a:ext cx="6400800" cy="835455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EAA0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0835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C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3835"/>
            <a:ext cx="8229600" cy="3918803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2489" y="374900"/>
            <a:ext cx="7482545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C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2489" y="1544098"/>
            <a:ext cx="7482545" cy="427574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300835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C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965" y="1544097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65" y="2173960"/>
            <a:ext cx="4040188" cy="303505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790" y="1544097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790" y="2173960"/>
            <a:ext cx="4041775" cy="303505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hardcast.de/items/10/05/87/08/43/liveprevie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058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54375" y="1896862"/>
            <a:ext cx="75524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Хлеб 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на стол, 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 и стол 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-престол!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8965" y="222195"/>
            <a:ext cx="824607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Есть одна, чрезвычайно древняя славянская традиция, связанная с хлебом, которая неукоснительно соблюдается до сегодняшнего дня и передается из поколения в поколение. Это «хлеб-соль». Обряд состоит в преподнесении хлеба-соли дорогому, знатному гостю. На блюде и расшитом полотенце-рушнике преподносят круглый хлеб с солью посередине. Гость отламывает кусочек хлеба, опускает в соль и съедает. По русской церковной традиции, хлебом-солью встречают архиерея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29 августа у всех православных христиан праздник - Спас Нерукотворный, который иногда называли Спасом Хлебным, так как к этому времени уже заканчивался период сбора пшеницы и ржи: «Спас – хлеба припас». Древнее ритуальное блюдо на Руси блины, пошло это еще с языческих времен. И до сих пор Масленица у нас ассоциируется с блинами. Пасха и куличи – тоже самое.</a:t>
            </a:r>
          </a:p>
          <a:p>
            <a:endParaRPr lang="ru-RU" dirty="0">
              <a:solidFill>
                <a:srgbClr val="222222"/>
              </a:solidFill>
              <a:latin typeface="PT Serif"/>
            </a:endParaRPr>
          </a:p>
          <a:p>
            <a:endParaRPr lang="ru-RU" dirty="0"/>
          </a:p>
        </p:txBody>
      </p:sp>
      <p:pic>
        <p:nvPicPr>
          <p:cNvPr id="3" name="Picture 4" descr="http://photo.qip.ru/photo/dariaf-art/3454887/xlarge/745596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90" y="4061976"/>
            <a:ext cx="3054100" cy="2096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uslada-folk.ru/wp-content/uploads/2013/07/2_hleb-sol-cop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4460" y="4209060"/>
            <a:ext cx="2586243" cy="1984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http://bobrenew.narod.ru/2001_09_21/04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102" y="4157957"/>
            <a:ext cx="2713690" cy="2035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80756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8251" y="222195"/>
            <a:ext cx="88568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В </a:t>
            </a:r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России много  традиций связанные </a:t>
            </a:r>
            <a:r>
              <a:rPr lang="ru-RU" sz="32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с </a:t>
            </a:r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хлебом. </a:t>
            </a:r>
            <a:endParaRPr lang="ru-RU" sz="3200" b="1" dirty="0">
              <a:solidFill>
                <a:srgbClr val="FFFF00"/>
              </a:solidFill>
            </a:endParaRPr>
          </a:p>
        </p:txBody>
      </p:sp>
      <p:pic>
        <p:nvPicPr>
          <p:cNvPr id="11274" name="Picture 10" descr="https://s1.1zoom.ru/b5050/307/Easter_Kulich_480360_1680x10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5551" y="1253350"/>
            <a:ext cx="2992067" cy="2003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6" name="Picture 12" descr="http://vestnikk.ru/uploads/posts/2017-02/1487571068_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3387" y="4051875"/>
            <a:ext cx="2958954" cy="2177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8" name="Picture 14" descr="https://im0-tub-ru.yandex.net/i?id=0b138ee5ed3894255e7d2fe40b1e9aa6-l&amp;n=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5046" y="1268861"/>
            <a:ext cx="2958954" cy="1972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80" name="Picture 16" descr="https://im0-tub-ru.yandex.net/i?id=f475e94a22ab081f15726d463a27e1e5-l&amp;n=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74" y="1228325"/>
            <a:ext cx="2675249" cy="208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https://susanin.news/upload/iblock/62d/62d2272e9bae8cd71c286f5192511cc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99" y="4031751"/>
            <a:ext cx="2831924" cy="2197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82" name="Picture 18" descr="http://www.lipetskmedia.ru/image/2013/05/17322foto_o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952" y="4031751"/>
            <a:ext cx="2995373" cy="2160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34107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2490" y="117495"/>
            <a:ext cx="58469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ХЛЕБ И НАРОДНАЯ МУДРОСТЬ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89744" y="636996"/>
            <a:ext cx="794066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Хлеб настолько тесно связан с нашей жизнью, что само это слово стало использоваться для обобщенного названия еды как таковой. Многочисленные пословицы ярко и образно передаю народную мудрость и отношение к хлебу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 соли, без хлеба — половина обеда.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 хлеба куска везде тоска.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Хлеб — всему голова.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 хлеба не обедают.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чужой каравай рот не разевай.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Заработанный ломоть лучше краденого каравая.</a:t>
            </a:r>
            <a:endParaRPr lang="ru-RU" b="1" i="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8" name="Picture 2" descr="https://www.asienda.ru/data/cache/2016dec/22/40/597570_56871nothumb6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3" y="3962579"/>
            <a:ext cx="3499846" cy="2748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s://bigslide.ru/images/4/3024/960/img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5770" y="3944288"/>
            <a:ext cx="3535586" cy="2766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f1.mylove.ru/yZWmgQ1m0u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6796" y="3895003"/>
            <a:ext cx="1538812" cy="278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5518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96260" y="222195"/>
            <a:ext cx="88477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 художников были вдохновлены этим прекрасным </a:t>
            </a:r>
            <a:r>
              <a:rPr lang="ru-RU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продуктом- ХЛЕБОМ!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i="0" dirty="0">
              <a:solidFill>
                <a:srgbClr val="FFFF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4" name="Picture 4" descr="Бортников Н. Ф. Хле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34" y="1489342"/>
            <a:ext cx="2454030" cy="204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39234" y="811238"/>
            <a:ext cx="2805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«Хлеб» Бортников Н.Ф.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6" name="Picture 6" descr="http://cp12.nevsepic.com.ua/1-1/1357936141-1073646-www.nevsepic.com.u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74" y="4489526"/>
            <a:ext cx="3722781" cy="2213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71999" y="3669073"/>
            <a:ext cx="2569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«Натюрморт с хлебом» 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Николаев Ю.В.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8" name="Picture 8" descr="http://svistanet.com/wp-content/uploads/2016/07/xudozhnik_Kirill_Dacuk_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245" y="1471273"/>
            <a:ext cx="2728847" cy="2030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873811" y="788366"/>
            <a:ext cx="32206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«Деревенский натюрморт»     </a:t>
            </a:r>
            <a:r>
              <a:rPr lang="ru-RU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Дацюк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К.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72" name="Picture 12" descr="https://www.tea-terra.ru/wp-content/uploads/2014/02/2014_02_27_05_01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474" y="1489342"/>
            <a:ext cx="2804224" cy="1973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094474" y="811238"/>
            <a:ext cx="3049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самоваром» Жданов В.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74" name="Picture 14" descr="http://cp16.nevsepic.com.ua/255/25408/1446208469-05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1180" y="4503767"/>
            <a:ext cx="2137869" cy="2112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961180" y="3836054"/>
            <a:ext cx="2595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«Хлеб» Лиза </a:t>
            </a:r>
            <a:r>
              <a:rPr lang="ru-RU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Рэй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76" name="Picture 16" descr="https://artchive.ru/res/media/img/ox800/work/83f/14246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416" y="4503767"/>
            <a:ext cx="2281641" cy="2076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6094474" y="3827850"/>
            <a:ext cx="3049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«Хлеб» Тед Сет </a:t>
            </a:r>
            <a:r>
              <a:rPr lang="ru-RU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Джейкобс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9986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823310" y="527605"/>
            <a:ext cx="610362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 хлеб всегда был на вашем столе</a:t>
            </a:r>
            <a:b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 счастье в каждом доме на Земле,</a:t>
            </a:r>
            <a:b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Пусть на Земле не будет никакой беды,</a:t>
            </a:r>
            <a:b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Пусть зреет колос и цветут сады!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8" name="Picture 4" descr="https://cdn.fishki.net/upload/post/2016/10/16/2106746/tn/fotolia-51547988-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080" y="2360065"/>
            <a:ext cx="6871725" cy="3547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6115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ds04.infourok.ru/uploads/ex/06be/00091af5-1d56f5f0/hello_html_4348faff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728"/>
            <a:ext cx="9305855" cy="6871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61180" y="1019818"/>
            <a:ext cx="488656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адачи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урока: </a:t>
            </a:r>
          </a:p>
          <a:p>
            <a:pPr fontAlgn="base"/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сформировать у учащихся знания о ценности хлеба, его значении для </a:t>
            </a:r>
          </a:p>
          <a:p>
            <a:pPr fontAlgn="base"/>
            <a:r>
              <a:rPr lang="ru-RU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питания </a:t>
            </a: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человека, ознакомить 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классификацией бутербродов. </a:t>
            </a:r>
          </a:p>
          <a:p>
            <a:pPr fontAlgn="base"/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воспитательная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аккуратности, опрятности в работе, воспитывать культуру труда. </a:t>
            </a:r>
          </a:p>
          <a:p>
            <a:pPr fontAlgn="base"/>
            <a:r>
              <a:rPr lang="ru-RU" sz="20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-развивающая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сформировать знания, а также умения готовить бутерброды, научить </a:t>
            </a:r>
          </a:p>
          <a:p>
            <a:pPr fontAlgn="base"/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соблюдать технику безопасности на уроках, развивать внимательность в работе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i="1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240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np.ks.ua/wp-content/uploads/2017/04/ya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381" y="3748088"/>
            <a:ext cx="4282619" cy="3144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4375" y="374900"/>
            <a:ext cx="564551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Вот он Хлебушек душистый, </a:t>
            </a:r>
            <a:r>
              <a:rPr lang="ru-RU" sz="2000" b="1" dirty="0">
                <a:solidFill>
                  <a:schemeClr val="bg1"/>
                </a:solidFill>
              </a:rPr>
              <a:t/>
            </a:r>
            <a:br>
              <a:rPr lang="ru-RU" sz="2000" b="1" dirty="0">
                <a:solidFill>
                  <a:schemeClr val="bg1"/>
                </a:solidFill>
              </a:rPr>
            </a:b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Вт он теплый, золотистый. </a:t>
            </a:r>
            <a:r>
              <a:rPr lang="ru-RU" sz="2000" b="1" dirty="0">
                <a:solidFill>
                  <a:schemeClr val="bg1"/>
                </a:solidFill>
              </a:rPr>
              <a:t/>
            </a:r>
            <a:br>
              <a:rPr lang="ru-RU" sz="2000" b="1" dirty="0">
                <a:solidFill>
                  <a:schemeClr val="bg1"/>
                </a:solidFill>
              </a:rPr>
            </a:b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В каждый дом, на каждый стол, </a:t>
            </a:r>
            <a:r>
              <a:rPr lang="ru-RU" sz="2000" b="1" dirty="0">
                <a:solidFill>
                  <a:schemeClr val="bg1"/>
                </a:solidFill>
              </a:rPr>
              <a:t/>
            </a:r>
            <a:br>
              <a:rPr lang="ru-RU" sz="2000" b="1" dirty="0">
                <a:solidFill>
                  <a:schemeClr val="bg1"/>
                </a:solidFill>
              </a:rPr>
            </a:b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он пожаловал, пришел. </a:t>
            </a:r>
            <a:r>
              <a:rPr lang="ru-RU" sz="2000" b="1" dirty="0">
                <a:solidFill>
                  <a:schemeClr val="bg1"/>
                </a:solidFill>
              </a:rPr>
              <a:t/>
            </a:r>
            <a:br>
              <a:rPr lang="ru-RU" sz="2000" b="1" dirty="0">
                <a:solidFill>
                  <a:schemeClr val="bg1"/>
                </a:solidFill>
              </a:rPr>
            </a:b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В нем здоровье наша, сила, в нем чудесное тепло. </a:t>
            </a:r>
            <a:r>
              <a:rPr lang="ru-RU" sz="2000" b="1" dirty="0">
                <a:solidFill>
                  <a:schemeClr val="bg1"/>
                </a:solidFill>
              </a:rPr>
              <a:t/>
            </a:r>
            <a:br>
              <a:rPr lang="ru-RU" sz="2000" b="1" dirty="0">
                <a:solidFill>
                  <a:schemeClr val="bg1"/>
                </a:solidFill>
              </a:rPr>
            </a:b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Сколько рук его растило, охраняло, берегло. </a:t>
            </a:r>
            <a:r>
              <a:rPr lang="ru-RU" sz="2000" b="1" dirty="0">
                <a:solidFill>
                  <a:schemeClr val="bg1"/>
                </a:solidFill>
              </a:rPr>
              <a:t/>
            </a:r>
            <a:br>
              <a:rPr lang="ru-RU" sz="2000" b="1" dirty="0">
                <a:solidFill>
                  <a:schemeClr val="bg1"/>
                </a:solidFill>
              </a:rPr>
            </a:b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В нем - земли родимой соки, </a:t>
            </a:r>
            <a:r>
              <a:rPr lang="ru-RU" sz="2000" b="1" dirty="0">
                <a:solidFill>
                  <a:schemeClr val="bg1"/>
                </a:solidFill>
              </a:rPr>
              <a:t/>
            </a:r>
            <a:br>
              <a:rPr lang="ru-RU" sz="2000" b="1" dirty="0">
                <a:solidFill>
                  <a:schemeClr val="bg1"/>
                </a:solidFill>
              </a:rPr>
            </a:b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Солнца свет веселый в нем... </a:t>
            </a:r>
            <a:r>
              <a:rPr lang="ru-RU" sz="2000" b="1" dirty="0">
                <a:solidFill>
                  <a:schemeClr val="bg1"/>
                </a:solidFill>
              </a:rPr>
              <a:t/>
            </a:r>
            <a:br>
              <a:rPr lang="ru-RU" sz="2000" b="1" dirty="0">
                <a:solidFill>
                  <a:schemeClr val="bg1"/>
                </a:solidFill>
              </a:rPr>
            </a:b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Уплетай за обе щеки, вырастай богатырем!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7172" name="Picture 4" descr="http://altai.kz/uploads/posts/2012-08/1346411645_hle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55" y="3742491"/>
            <a:ext cx="4424484" cy="308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03338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24warez.ru/uploads/posts/010912/115214/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5" y="1138426"/>
            <a:ext cx="2794403" cy="238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59785" y="222195"/>
            <a:ext cx="74825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хлеб, к нам на стол пришёл…</a:t>
            </a:r>
            <a:endParaRPr lang="ru-RU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6" name="Picture 4" descr="https://img-news.vl.ru/i/news/add_files/big71917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050" y="1138426"/>
            <a:ext cx="2901395" cy="2370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s://vi.ill.in.ua/m/640x0/45861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222" y="1138426"/>
            <a:ext cx="2901395" cy="2387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https://www.tourprom.ru/site_media/images/countries/big_yuk_1286_1-bolgar_0809201519531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9" y="3852544"/>
            <a:ext cx="2773569" cy="2347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6" name="Picture 14" descr="https://vi.ill.in.ua/m/640x0/45863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222" y="3769316"/>
            <a:ext cx="2972364" cy="2465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8" name="Picture 16" descr="http://zanoza-news.com/wp-content/uploads/2016/12/pyefrBuF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325" y="3758041"/>
            <a:ext cx="2971737" cy="2408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9246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759720" y="165689"/>
            <a:ext cx="748254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Хлеб в старину называли “жито”, от слова жить.</a:t>
            </a:r>
            <a:endParaRPr lang="ru-RU" sz="2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Бережное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отношение к хлебу – это дань уважения нелегкому труду тех, кто его выращивает, выпекает, доставляет в столовые и магазины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148" name="Picture 4" descr="https://img3.stockfresh.com/files/l/lunamarina/m/62/634654_stock-photo-girl-holding-big-bread-humor-size-hungry-chil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7410" y="1641812"/>
            <a:ext cx="3705580" cy="2368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www.of-md.com/wp-content/uploads/2014/07/27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514" y="4257118"/>
            <a:ext cx="3781349" cy="2447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tumentoday.ru/media/gallery_images/3e5b1cb681600ff4505f24b4f353fdaax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368" y="1602556"/>
            <a:ext cx="3817625" cy="2447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://wiki-sibiriada.ru/images/3/3d/%D0%9D%D0%B0%D1%88%D0%B5_%D0%B1%D0%BE%D0%B3%D0%B0%D1%82%D1%81%D1%82%D0%B2%D0%BE_-_%D1%85%D0%BB%D0%B5%D0%B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368" y="4206574"/>
            <a:ext cx="3784323" cy="254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07837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70605" y="38751"/>
            <a:ext cx="48542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Пищевая ценность хлеба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07080" y="2304974"/>
            <a:ext cx="610362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Хлеб - продукт, содержащий белки (5,5-9,5%), </a:t>
            </a:r>
            <a:endParaRPr lang="ru-RU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углеводы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(42-50%), </a:t>
            </a:r>
            <a:endParaRPr lang="ru-RU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витамины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группы B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минеральные соли (кальция, железа, фосфора - 1,4-2,5%), органические кислоты. </a:t>
            </a:r>
            <a:endParaRPr lang="ru-RU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Хлебом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удовлетворяется почти вся потребность организма человека в углеводах, на треть - в белках, более чем на половину в витаминах группы B, солях фосфора и железа. </a:t>
            </a:r>
          </a:p>
        </p:txBody>
      </p:sp>
      <p:pic>
        <p:nvPicPr>
          <p:cNvPr id="9218" name="Picture 2" descr="https://www.2mm.ru/img_art/1411_art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245" y="4803345"/>
            <a:ext cx="2899093" cy="1923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kto-chto-gde.ru/wp-content/uploads/2016/09/14195-or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391" y="4814009"/>
            <a:ext cx="2742458" cy="1829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07080" y="586881"/>
            <a:ext cx="778795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</a:rPr>
              <a:t>Люди едят хлеб каждый день, и он никогда им не надоедает. Оказывается, потому, что в нем много питательных веществ - это белки, жиры, углеводы, минеральные соли, витамины. Ученые подсчитали, что взрослый человек съедает в день около 400 граммов хлеба, а при тяжелой работе - 800 граммов. Хлеб дает человеку почти половину энергетических ресурсов, необходимых для жизнедеятельности, 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6163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6" name="Picture 10" descr="http://zero50x.myjino.ru/allpic/46/8794-img_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4" y="0"/>
            <a:ext cx="9162299" cy="687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03751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3554" y="209259"/>
            <a:ext cx="473385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</a:rPr>
              <a:t>Ржаной хлеб.</a:t>
            </a:r>
            <a:endParaRPr lang="ru-RU" sz="1400" dirty="0">
              <a:solidFill>
                <a:srgbClr val="FFFF00"/>
              </a:solidFill>
              <a:latin typeface="Calibri" panose="020F0502020204030204" pitchFamily="34" charset="0"/>
            </a:endParaRPr>
          </a:p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</a:rPr>
              <a:t>Благодаря своему аграрному прошлому Россия по праву может называться ржаной державой. Испокон веков русские люди употребляли в пищу ржаной хлеб, который был им и по вкусу, и по карману. В начале XX века потребление изделий из ржаной муки составляло более шестидесяти процентов. На сегодняшний день этот показатель значительно ниже около 10-13%. Но до сих пор Россия входит в пятерку крупнейших производителей ржи.</a:t>
            </a:r>
            <a:endParaRPr lang="ru-RU" b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</a:rPr>
              <a:t>Рожь – одна из важнейших злаковых культур. Норма потребления ржаной муки (в процентах от всех злаков) около 30.</a:t>
            </a:r>
            <a:endParaRPr lang="ru-RU" b="1" i="0" dirty="0"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877410" y="222195"/>
            <a:ext cx="4113885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</a:rPr>
              <a:t>Пшеничный хлеб.</a:t>
            </a:r>
            <a:endParaRPr lang="ru-RU" sz="1400" dirty="0">
              <a:solidFill>
                <a:srgbClr val="FFFF00"/>
              </a:solidFill>
              <a:latin typeface="Calibri" panose="020F0502020204030204" pitchFamily="34" charset="0"/>
            </a:endParaRPr>
          </a:p>
          <a:p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Пшеница основная продовольственная культура в большинстве стран мира. Пшеницу выращивают в 80 странах. Ассортимент продуктов, производящихся из пшеничной муки очень велик. Это и батоны, калачи, сдоба, кондитерские изделия, макароны. Белая пшеничная мука высшего сорта имеет нейтральный вкус, что позволяет при выпечке изделий, придавать им свой уникальный и неповторимый вкус. Издавна сложилось, что пшеничный хлеб более дорогой, поэтому его выгоднее производить.</a:t>
            </a:r>
            <a:endParaRPr lang="ru-RU" sz="1600" b="1" i="0" dirty="0"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12290" name="Picture 2" descr="https://udiabeta.ru/wp-content/uploads/2016/12/img_58566a3cb561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70" y="4469512"/>
            <a:ext cx="3359511" cy="2237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amaranth-health.com/wp-content/uploads/2017/02/0_98d47_cd94e6ca_XL-%D0%B0%D0%BC%D0%B0%D1%80%D0%BD%D1%82%D0%BE%D0%B2%D1%8B%D0%B9-%D1%85%D0%BB%D0%B5%D0%B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2820" y="4610594"/>
            <a:ext cx="3077176" cy="2061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40916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59785" y="292295"/>
            <a:ext cx="3817625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Черный хлеб.</a:t>
            </a:r>
            <a:endParaRPr lang="ru-RU" sz="2000" dirty="0">
              <a:solidFill>
                <a:srgbClr val="FFFF00"/>
              </a:solidFill>
              <a:latin typeface="Calibri" panose="020F0502020204030204" pitchFamily="34" charset="0"/>
            </a:endParaRPr>
          </a:p>
          <a:p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</a:rPr>
              <a:t>«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В армянской деревне, выстроенной в горах на берегу речки, вместо обеда съел я проклятый чурек, армянский хлеб, испеченный в виде лепешки пополам с золой, о которой так тужили турецкие пленники в Дарьяльском ущелье. Дорого бы я дал за кусок русского черного хлеба, который был им так противен», - </a:t>
            </a:r>
            <a:r>
              <a:rPr lang="ru-RU" sz="16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А.С.Пушкин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.</a:t>
            </a:r>
            <a:endParaRPr lang="ru-RU" sz="1600" b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Черный хлеб- русский национальный хлеб, душа российского хлебопечения. По мнению, В. </a:t>
            </a:r>
            <a:r>
              <a:rPr lang="ru-RU" sz="16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Похлебкина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черный хлеб оказал прямое влияние на историю развития Древней Руси. Связано это с тем, что по западному (католическому) обычаю нужно было питаться пресным белым хлебом, но русский люд привык к квасному (кислому) черному хлебу, и когда в IX католическая церковь стала давить на Русь, православная Византия поддержала её в этом вопросе. Этим, возможно, предопределив путь, по которому начала развиваться Русь.</a:t>
            </a:r>
            <a:endParaRPr lang="ru-RU" sz="1600" b="1" i="0" dirty="0"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182820" y="305916"/>
            <a:ext cx="3817625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Белый хлеб.</a:t>
            </a:r>
            <a:endParaRPr lang="ru-RU" sz="2000" dirty="0">
              <a:solidFill>
                <a:srgbClr val="FFFF00"/>
              </a:solidFill>
              <a:latin typeface="Calibri" panose="020F0502020204030204" pitchFamily="34" charset="0"/>
            </a:endParaRPr>
          </a:p>
          <a:p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"Если первая бабочка, которую ты увидишь весной, будет белой, - до конца года ты будешь есть только белый хлеб".</a:t>
            </a:r>
            <a:endParaRPr lang="ru-RU" sz="1600" b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Знатные и богатые люди белый хлеб использовали, как посуду. Из запеченной буханки вынималась сердцевина, мякиш и туда накладывали еду. После трапезы эти «тарелки» раздавали нищим. На Руси белым хлебом могли себя побаловать только богатые люди. Но тот факт, что простые крестьяне, питаясь в основном черным хлебом из муки грубого помола, не испытывали недостатка в витаминах и практически не имели проблем, связанных с пищеварением, наводит на размышления.</a:t>
            </a:r>
            <a:endParaRPr lang="ru-RU" sz="1600" b="1" i="0" dirty="0"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980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5157</TotalTime>
  <Words>965</Words>
  <Application>Microsoft Office PowerPoint</Application>
  <PresentationFormat>Экран (4:3)</PresentationFormat>
  <Paragraphs>50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PT Serif</vt:lpstr>
      <vt:lpstr>times new roman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Win8</cp:lastModifiedBy>
  <cp:revision>35</cp:revision>
  <dcterms:created xsi:type="dcterms:W3CDTF">2013-08-21T19:17:07Z</dcterms:created>
  <dcterms:modified xsi:type="dcterms:W3CDTF">2018-02-02T13:27:31Z</dcterms:modified>
</cp:coreProperties>
</file>