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7" r:id="rId4"/>
    <p:sldId id="259" r:id="rId5"/>
    <p:sldId id="264" r:id="rId6"/>
    <p:sldId id="267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7AEF-E830-47DB-AED6-28C29E2026E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7A08-72D5-42B5-AA56-6BE6750DE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38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7AEF-E830-47DB-AED6-28C29E2026E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7A08-72D5-42B5-AA56-6BE6750DE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92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7AEF-E830-47DB-AED6-28C29E2026E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7A08-72D5-42B5-AA56-6BE6750DE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86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7AEF-E830-47DB-AED6-28C29E2026E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7A08-72D5-42B5-AA56-6BE6750DE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8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7AEF-E830-47DB-AED6-28C29E2026E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7A08-72D5-42B5-AA56-6BE6750DE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28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7AEF-E830-47DB-AED6-28C29E2026E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7A08-72D5-42B5-AA56-6BE6750DE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07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7AEF-E830-47DB-AED6-28C29E2026E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7A08-72D5-42B5-AA56-6BE6750DE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96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7AEF-E830-47DB-AED6-28C29E2026E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7A08-72D5-42B5-AA56-6BE6750DE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28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7AEF-E830-47DB-AED6-28C29E2026E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7A08-72D5-42B5-AA56-6BE6750DE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4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7AEF-E830-47DB-AED6-28C29E2026E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7A08-72D5-42B5-AA56-6BE6750DE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22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7AEF-E830-47DB-AED6-28C29E2026E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7A08-72D5-42B5-AA56-6BE6750DE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36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27AEF-E830-47DB-AED6-28C29E2026E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D7A08-72D5-42B5-AA56-6BE6750DE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1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92024" y="170689"/>
            <a:ext cx="8705088" cy="6339839"/>
          </a:xfrm>
        </p:spPr>
        <p:txBody>
          <a:bodyPr rtlCol="0">
            <a:normAutofit/>
          </a:bodyPr>
          <a:lstStyle/>
          <a:p>
            <a:pPr marL="265176" indent="-265176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kk-KZ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 қосылыстар-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Chemical </a:t>
            </a:r>
            <a:r>
              <a:rPr lang="kk-K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ompounds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таңбалары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индекстері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шартты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затттың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құрамындағы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элементтердің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атом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санын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бірімен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бойланыспаған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санын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Coefficient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algn="just">
              <a:buClr>
                <a:schemeClr val="tx1">
                  <a:shade val="95000"/>
                </a:schemeClr>
              </a:buClr>
              <a:buNone/>
              <a:defRPr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algn="just">
              <a:buClr>
                <a:schemeClr val="tx1">
                  <a:shade val="95000"/>
                </a:schemeClr>
              </a:buClr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</a:t>
            </a:r>
          </a:p>
          <a:p>
            <a:pPr marL="265176" indent="-265176" algn="just">
              <a:buClr>
                <a:schemeClr val="tx1">
                  <a:shade val="95000"/>
                </a:schemeClr>
              </a:buClr>
              <a:buNone/>
              <a:defRPr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62340" y="3589829"/>
            <a:ext cx="4222028" cy="11079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5Н</a:t>
            </a:r>
            <a:r>
              <a:rPr lang="ru-RU" sz="44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6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6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6600" b="1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906531" y="3763749"/>
            <a:ext cx="1233421" cy="380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371894" y="2726708"/>
            <a:ext cx="25910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5652120" y="3150763"/>
            <a:ext cx="432049" cy="11923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444208" y="3188373"/>
            <a:ext cx="576065" cy="115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997825" y="4777192"/>
            <a:ext cx="818532" cy="475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971600" y="3475816"/>
            <a:ext cx="3037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</a:p>
        </p:txBody>
      </p:sp>
    </p:spTree>
    <p:extLst>
      <p:ext uri="{BB962C8B-B14F-4D97-AF65-F5344CB8AC3E}">
        <p14:creationId xmlns:p14="http://schemas.microsoft.com/office/powerpoint/2010/main" val="134833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Desktop\Новая папка\compunds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" t="4233" r="1619" b="6463"/>
          <a:stretch/>
        </p:blipFill>
        <p:spPr bwMode="auto">
          <a:xfrm>
            <a:off x="326512" y="404664"/>
            <a:ext cx="8493960" cy="5832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74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376264"/>
          </a:xfrm>
        </p:spPr>
        <p:txBody>
          <a:bodyPr>
            <a:normAutofit fontScale="90000"/>
          </a:bodyPr>
          <a:lstStyle/>
          <a:p>
            <a:pPr marL="0" indent="0" algn="l"/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Химиялық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теңдеу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–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химиялық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формулалар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мен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белгілердің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көмегімен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химиялық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реакцияны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шартты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түрде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жазу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Химиялық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реакция –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chemical reaction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Химиялық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теңдеу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 chemical equation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Реагенттер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Reagents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Өнім -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s://videouroki.net/videouroki/conspekty/himia8/27-khimichieskiie-uravnieniia.files/image001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03" b="41195"/>
          <a:stretch/>
        </p:blipFill>
        <p:spPr bwMode="auto">
          <a:xfrm>
            <a:off x="2699792" y="2636912"/>
            <a:ext cx="4680520" cy="20162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990116" y="4741693"/>
            <a:ext cx="14251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Бастапқы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заттар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Reagent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4751366"/>
            <a:ext cx="13773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Өнімдер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45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 массасынын сақталу заңы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+ 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                                                        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+ 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О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 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</a:p>
          <a:p>
            <a:pPr lvl="0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теңдеулерді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құрып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коэффициенттерін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қойындар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массасынын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заңын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тұжырымдандар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2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296144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Сөзбен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жазылған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теңдеу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688632"/>
          </a:xfrm>
        </p:spPr>
        <p:txBody>
          <a:bodyPr>
            <a:noAutofit/>
          </a:bodyPr>
          <a:lstStyle/>
          <a:p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Химиялық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формулалар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теңдеудегі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орындарға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толтырыңыз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+ … →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carbon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oxide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….. +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chlorine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фосфора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хлориді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Сөзбен жазылған реакцияларды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формулалардың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реакция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теңдеуі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жазындар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коэффициенттерді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қойып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қосындысын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көрсететіңдер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Реакция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теңдеуіндегі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коэффициенттерді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қағида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қойдыңдар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sulfur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oxide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…. →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sulfuric acid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sulfuric acid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… →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темір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сульфаты 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hydrogen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6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kk-K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Берілген жұп заттар әрекеттескенде жүретін химиялық реакция теңдеуін аяқтаңдар: 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 О</a:t>
            </a:r>
            <a:r>
              <a:rPr lang="kk-KZ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+  Cl</a:t>
            </a:r>
            <a:r>
              <a:rPr lang="kk-KZ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К+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</a:t>
            </a:r>
            <a:r>
              <a:rPr lang="kk-KZ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kk-K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Химиялық теңдеулерді теңестіріңдер 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kk-K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топ 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lang="ru-RU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KCl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O</a:t>
            </a:r>
            <a:r>
              <a:rPr lang="en-US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Ag + S = Ag</a:t>
            </a:r>
            <a:r>
              <a:rPr lang="en-US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Al + Cl</a:t>
            </a:r>
            <a:r>
              <a:rPr lang="en-US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=AlCl</a:t>
            </a:r>
            <a:r>
              <a:rPr lang="en-US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P + O</a:t>
            </a:r>
            <a:r>
              <a:rPr lang="en-US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  P</a:t>
            </a:r>
            <a:r>
              <a:rPr lang="en-US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kk-K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ІI топ 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K+О</a:t>
            </a:r>
            <a:r>
              <a:rPr lang="kk-KZ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 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K</a:t>
            </a:r>
            <a:r>
              <a:rPr lang="kk-KZ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Ca+O</a:t>
            </a:r>
            <a:r>
              <a:rPr lang="kk-KZ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=CaO 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+ S = Na</a:t>
            </a:r>
            <a:r>
              <a:rPr lang="en-US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 + Cl</a:t>
            </a:r>
            <a:r>
              <a:rPr lang="en-US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FeCl</a:t>
            </a:r>
            <a:r>
              <a:rPr lang="en-US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 + O</a:t>
            </a:r>
            <a:r>
              <a:rPr lang="kk-KZ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 P</a:t>
            </a:r>
            <a:r>
              <a:rPr lang="kk-KZ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kk-KZ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kk-KZ" sz="4400" dirty="0" smtClean="0"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Химиялық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реакциялардың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001419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Types of chemical reactions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Synthesis - </a:t>
            </a:r>
            <a:r>
              <a:rPr lang="ru-RU" sz="4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Қосылу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Decomposition – </a:t>
            </a:r>
            <a:r>
              <a:rPr lang="ru-RU" sz="4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Айырылу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Single replacement – </a:t>
            </a:r>
            <a:r>
              <a:rPr lang="ru-RU" sz="4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басу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Double replacement – </a:t>
            </a:r>
            <a:r>
              <a:rPr lang="ru-RU" sz="4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Алмасу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55288" t="33352" r="8654" b="20468"/>
          <a:stretch/>
        </p:blipFill>
        <p:spPr bwMode="auto">
          <a:xfrm>
            <a:off x="611560" y="332656"/>
            <a:ext cx="7992888" cy="59766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Қышқыл</a:t>
            </a:r>
            <a:r>
              <a:rPr lang="ru-RU" dirty="0"/>
              <a:t> – Кислота – </a:t>
            </a:r>
            <a:r>
              <a:rPr lang="en-US" dirty="0"/>
              <a:t>Acid</a:t>
            </a:r>
          </a:p>
          <a:p>
            <a:r>
              <a:rPr lang="ru-RU" dirty="0"/>
              <a:t>Натрий сульфаты – Сульфат натрия – </a:t>
            </a:r>
            <a:r>
              <a:rPr lang="en-US" dirty="0"/>
              <a:t>Sodium sulfate</a:t>
            </a:r>
          </a:p>
          <a:p>
            <a:r>
              <a:rPr lang="ru-RU" dirty="0" err="1"/>
              <a:t>Металдардың</a:t>
            </a:r>
            <a:r>
              <a:rPr lang="ru-RU" dirty="0"/>
              <a:t> </a:t>
            </a:r>
            <a:r>
              <a:rPr lang="ru-RU" dirty="0" err="1"/>
              <a:t>белсенділік</a:t>
            </a:r>
            <a:r>
              <a:rPr lang="ru-RU" dirty="0"/>
              <a:t> </a:t>
            </a:r>
            <a:r>
              <a:rPr lang="ru-RU" dirty="0" err="1"/>
              <a:t>қатары</a:t>
            </a:r>
            <a:r>
              <a:rPr lang="ru-RU" dirty="0"/>
              <a:t> – Ряд активности металлов – </a:t>
            </a:r>
            <a:r>
              <a:rPr lang="en-US" dirty="0"/>
              <a:t>Reactivity serials of metals</a:t>
            </a:r>
          </a:p>
          <a:p>
            <a:r>
              <a:rPr lang="ru-RU" dirty="0" err="1"/>
              <a:t>Тотығу</a:t>
            </a:r>
            <a:r>
              <a:rPr lang="ru-RU" dirty="0"/>
              <a:t> – Окисление – </a:t>
            </a:r>
            <a:r>
              <a:rPr lang="en-US" dirty="0"/>
              <a:t>Oxidation</a:t>
            </a:r>
          </a:p>
          <a:p>
            <a:r>
              <a:rPr lang="ru-RU" dirty="0"/>
              <a:t>Оксид – Оксид – </a:t>
            </a:r>
            <a:r>
              <a:rPr lang="en-US" dirty="0" smtClean="0"/>
              <a:t>Oxide</a:t>
            </a:r>
            <a:endParaRPr lang="kk-KZ" dirty="0" smtClean="0"/>
          </a:p>
          <a:p>
            <a:r>
              <a:rPr lang="ru-RU" dirty="0"/>
              <a:t>Су </a:t>
            </a:r>
            <a:r>
              <a:rPr lang="ru-RU" dirty="0" err="1"/>
              <a:t>булары</a:t>
            </a:r>
            <a:r>
              <a:rPr lang="ru-RU" dirty="0"/>
              <a:t> – Пары воды – </a:t>
            </a:r>
            <a:r>
              <a:rPr lang="en-US" dirty="0"/>
              <a:t>Water </a:t>
            </a:r>
            <a:r>
              <a:rPr lang="en-US" dirty="0" err="1"/>
              <a:t>vapour</a:t>
            </a:r>
            <a:endParaRPr lang="en-US" dirty="0"/>
          </a:p>
          <a:p>
            <a:r>
              <a:rPr lang="ru-RU" dirty="0" err="1"/>
              <a:t>Салқын</a:t>
            </a:r>
            <a:r>
              <a:rPr lang="ru-RU" dirty="0"/>
              <a:t> су – Холодная вода – </a:t>
            </a:r>
            <a:r>
              <a:rPr lang="en-US" dirty="0"/>
              <a:t>Cold water</a:t>
            </a:r>
          </a:p>
          <a:p>
            <a:r>
              <a:rPr lang="ru-RU" dirty="0" err="1"/>
              <a:t>Ыстық</a:t>
            </a:r>
            <a:r>
              <a:rPr lang="ru-RU" dirty="0"/>
              <a:t> су – Горячая вода – </a:t>
            </a:r>
            <a:r>
              <a:rPr lang="en-US" dirty="0"/>
              <a:t>Hot water</a:t>
            </a:r>
          </a:p>
          <a:p>
            <a:r>
              <a:rPr lang="ru-RU" dirty="0"/>
              <a:t>Гидроксид – Гидроксид – </a:t>
            </a:r>
            <a:r>
              <a:rPr lang="en-US" dirty="0" smtClean="0"/>
              <a:t>Hydroxide</a:t>
            </a:r>
            <a:endParaRPr lang="kk-KZ" dirty="0" smtClean="0"/>
          </a:p>
          <a:p>
            <a:r>
              <a:rPr lang="ru-RU" dirty="0" err="1"/>
              <a:t>Металдар</a:t>
            </a:r>
            <a:r>
              <a:rPr lang="ru-RU" dirty="0"/>
              <a:t> </a:t>
            </a:r>
            <a:r>
              <a:rPr lang="ru-RU" dirty="0" err="1"/>
              <a:t>коррозиясы</a:t>
            </a:r>
            <a:r>
              <a:rPr lang="ru-RU" dirty="0"/>
              <a:t> – Коррозия металлов – </a:t>
            </a:r>
            <a:r>
              <a:rPr lang="en-US" dirty="0"/>
              <a:t>Metal corrosion</a:t>
            </a:r>
          </a:p>
          <a:p>
            <a:r>
              <a:rPr lang="ru-RU" dirty="0"/>
              <a:t>Тат – Ржавчина – </a:t>
            </a:r>
            <a:r>
              <a:rPr lang="en-US" dirty="0"/>
              <a:t>Rust</a:t>
            </a:r>
          </a:p>
          <a:p>
            <a:r>
              <a:rPr lang="ru-RU" dirty="0" err="1"/>
              <a:t>Тұз</a:t>
            </a:r>
            <a:r>
              <a:rPr lang="ru-RU" dirty="0"/>
              <a:t> – Соль – </a:t>
            </a:r>
            <a:r>
              <a:rPr lang="en-US" dirty="0"/>
              <a:t>Salt</a:t>
            </a:r>
          </a:p>
          <a:p>
            <a:r>
              <a:rPr lang="ru-RU" dirty="0" err="1"/>
              <a:t>Ығыстыру</a:t>
            </a:r>
            <a:r>
              <a:rPr lang="ru-RU" dirty="0"/>
              <a:t> – Вытеснять – </a:t>
            </a:r>
            <a:r>
              <a:rPr lang="en-US" dirty="0"/>
              <a:t>Displace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9848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371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Химиялық теңдеу – химиялық формулалар мен белгілердің көмегімен химиялық реакцияны шартты түрде жазу. Химиялық реакция –  chemical reaction Химиялық теңдеу - A chemical equation  Реагенттер-   Reagents  Өнім -      Product   </vt:lpstr>
      <vt:lpstr>Зат массасынын сақталу заңы</vt:lpstr>
      <vt:lpstr>Сөзбен жазылған теңдеу</vt:lpstr>
      <vt:lpstr>Презентация PowerPoint</vt:lpstr>
      <vt:lpstr>Химиялық реакциялардың типтері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2018-10-15T10:42:08Z</dcterms:created>
  <dcterms:modified xsi:type="dcterms:W3CDTF">2018-10-22T02:28:39Z</dcterms:modified>
</cp:coreProperties>
</file>