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953" autoAdjust="0"/>
  </p:normalViewPr>
  <p:slideViewPr>
    <p:cSldViewPr>
      <p:cViewPr>
        <p:scale>
          <a:sx n="56" d="100"/>
          <a:sy n="56" d="100"/>
        </p:scale>
        <p:origin x="-3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1552E-8079-4442-8C52-172CC14585F8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3C44A-A263-4684-9C8A-450A81658F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6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9211E-7ABF-436B-AB4E-9156353D5E9F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F5230-8A68-47F5-BE41-12F15769008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8E94CA-AF93-4616-807C-0D588BBEC08B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AE437-4209-4371-B1F8-AC4A9500DD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E8BF9-D252-484B-932A-0AAC92FB6E53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F595E-0010-4245-9EBC-058237B4799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4BD48-6AB1-4420-ACFD-199F88009388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BE47B-BF07-43B5-8C39-1C7F9D3397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CBA82-3AE0-4555-9EBF-A486C6208C91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172D-B2E9-4CEE-B5B2-711DC57221B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C8012-296F-47F3-B969-EC8F2D3992FB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2D00-1334-4FE9-8E7F-4E362C44A1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C0872-69EE-4DC5-A26F-C9694B596416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F88F6-09DE-42A4-AB4A-68213E254C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A7937-FF1C-4C97-B876-08D1FCE3C4B9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299BCD-63BF-41E1-857B-AEF70E59873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DFCEA-2BCB-46D2-820B-B09754C281D8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A3460-4F0D-4E6C-8709-0FECD9FB3A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E6AA5-35E8-4AC7-8FC8-57A53329ABF5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671AEC2B-7AA6-4E6F-8772-71A210F53E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9F332785-24DE-4E1B-BDD6-55A1E7F3ECB3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DD334-E86A-444B-AABD-FFE87EFF75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771D05F-28DC-4809-8F82-FC040C0A38D2}" type="datetime1">
              <a:rPr lang="ru-RU" smtClean="0"/>
              <a:pPr>
                <a:defRPr/>
              </a:pPr>
              <a:t>19.12.2017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40EE91-ABE8-4A57-BA77-F98FE700F29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643866" cy="235745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АБЫ</a:t>
            </a:r>
            <a:r>
              <a:rPr lang="kk-KZ" sz="6600" dirty="0" smtClean="0">
                <a:latin typeface="Times New Roman" pitchFamily="18" charset="0"/>
                <a:cs typeface="Times New Roman" pitchFamily="18" charset="0"/>
              </a:rPr>
              <a:t>ЛАЙ ХАН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Дана билеуші</a:t>
            </a:r>
            <a:endParaRPr lang="ru-RU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349500"/>
            <a:ext cx="5437218" cy="4008458"/>
          </a:xfrm>
        </p:spPr>
        <p:txBody>
          <a:bodyPr rtlCol="0">
            <a:noAutofit/>
          </a:bodyPr>
          <a:lstStyle/>
          <a:p>
            <a:pPr indent="-27432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Хан Абылай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аумақтық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тұтастығын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келтіре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көрнекті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қайраткер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билеген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мемлекетте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айтарлықтай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өзгертулерді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асырды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Хан Абылай (1771-1781)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даласында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талассыз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ханы.</a:t>
            </a:r>
          </a:p>
          <a:p>
            <a:pPr indent="-27432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Драмалы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аңыз өмір, батыл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дарындылық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жетім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Әбілмансұрға ұлт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батыры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болуды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жазды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тарихындағы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азаткер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-батыр, дана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билеуші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шебер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мәмілегер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600" dirty="0"/>
              <a:t> </a:t>
            </a:r>
          </a:p>
        </p:txBody>
      </p:sp>
      <p:pic>
        <p:nvPicPr>
          <p:cNvPr id="4" name="Picture 2" descr="http://e-history.kz/images/w220-h294-cct-si/media/upload/56/2013/07/29/03a3bcf928ca50109f633c75f59d88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5149"/>
            <a:ext cx="2424758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Жас сұлтан Абылай</a:t>
            </a:r>
            <a:endParaRPr lang="ru-RU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қалауындай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айбарлы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Абылай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саясаткер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держава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Цин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империясында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жоңғарлардың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басқыншылығы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екендігін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Әбілмәмбет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қауіппен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Абылай хан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біріктіруге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74320"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ұрпақ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Абылай хан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арманының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жемісі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тұтуы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келісім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бейбітшілікті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қыхмет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шығармашылығ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өмірбаяндық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мәліметтер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естеліктер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патриоттық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құндылыққа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жинақта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оқырман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және студент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ұстанымның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үлгісі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628775"/>
            <a:ext cx="6400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>
                <a:solidFill>
                  <a:srgbClr val="00CCFF"/>
                </a:solidFill>
              </a:rPr>
              <a:t>Жоңғар </a:t>
            </a:r>
            <a:r>
              <a:rPr lang="ru-RU" dirty="0" err="1" smtClean="0">
                <a:solidFill>
                  <a:srgbClr val="00CCFF"/>
                </a:solidFill>
              </a:rPr>
              <a:t>ш</a:t>
            </a:r>
            <a:r>
              <a:rPr lang="kk-KZ" dirty="0" smtClean="0">
                <a:solidFill>
                  <a:srgbClr val="00CCFF"/>
                </a:solidFill>
              </a:rPr>
              <a:t>апқыншылығы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7" y="2324100"/>
            <a:ext cx="5222904" cy="3819544"/>
          </a:xfrm>
        </p:spPr>
        <p:txBody>
          <a:bodyPr rtlCol="0">
            <a:normAutofit fontScale="70000" lnSpcReduction="2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1730-33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аралығында болған 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ұрыста бұрын белгісіз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жігіт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Әбілмансұр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жекпе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қалмақтың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бас батыры,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қоңтажы Қалдан Сереннің жақын туысы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деректерде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күйеу баласы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Шарышты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өлтіреді.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аруағын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Әбілмансұр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жеңісті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ұрыстан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әміршілердің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Әбілмансұр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ұмытылып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Абылай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098" name="Picture 2" descr="http://www.shuak.kz/kaz/images/stories/imagescontent/srednevek/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2234950"/>
            <a:ext cx="2571768" cy="36229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138590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Абылай </a:t>
            </a:r>
            <a:r>
              <a:rPr lang="ru-RU" sz="3200" dirty="0" err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ханның</a:t>
            </a:r>
            <a:r>
              <a:rPr lang="ru-RU" sz="32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32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sz="32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сіңірген</a:t>
            </a:r>
            <a:r>
              <a:rPr lang="ru-RU" sz="32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5363" name="Picture 2" descr="http://zhasorken.kz/wp-content/uploads/2014/09/%D0%90%D0%B1%D1%8B%D0%BB%D0%B0%D0%B9-%D1%85%D0%B0%D0%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2214554"/>
            <a:ext cx="5919788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5927"/>
            <a:ext cx="7467600" cy="2643206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 өзінің ақылды, сабырлы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мінезі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адамгершілігінің арқасында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 орданың сыйлы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Кейбір деректер</a:t>
            </a:r>
            <a:endParaRPr lang="ru-RU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Уәлихановтың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деректерінде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әйелі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30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40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Уәли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1782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патшаның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грамотасымен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тағайындалады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Уәлидің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Шыңғыс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полковник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Шыңғыстың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–Абылай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ұрпақтарының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даңқты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ендігі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төреден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жалғастырушы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ержүрек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Саржан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Есенкелді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Кенесары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Наурызбай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батыр,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Сыздық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тарихи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Абылайдың үш атасы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Жәңгір, Уәли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бақсы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, қанішер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Абылай және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әкесі Көркем Уәли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майданда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 тапқан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500174"/>
            <a:ext cx="6911975" cy="4089414"/>
          </a:xfrm>
        </p:spPr>
        <p:txBody>
          <a:bodyPr rtlCol="0">
            <a:normAutofit fontScale="77500" lnSpcReduction="2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даласының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даналығын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баба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парасатын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анталаған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біріксе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тойтарыс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алатынын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ұялата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жұпыны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себепші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Бұқар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Үмбетей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жыраулардың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әдебиетінің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мәліметтеріне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Абылай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майданда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ерлігімен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Бұқардың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Абылайға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«Сен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Алтын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тұғыр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үстінде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сұңқар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құстай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түледің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дәлелі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440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АБЫЛАЙ ХАН</vt:lpstr>
      <vt:lpstr>Дана билеуші</vt:lpstr>
      <vt:lpstr>Жас сұлтан Абылай</vt:lpstr>
      <vt:lpstr>Жоңғар шапқыншылығы </vt:lpstr>
      <vt:lpstr>Абылай ханның қазақ халқына сіңірген еңбегі </vt:lpstr>
      <vt:lpstr>Слайд 6</vt:lpstr>
      <vt:lpstr>Кейбір деректер</vt:lpstr>
      <vt:lpstr>Қорытынды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АБЫЛАЙ ХАН</dc:title>
  <dc:creator>Pro-gramm</dc:creator>
  <cp:lastModifiedBy>user</cp:lastModifiedBy>
  <cp:revision>7</cp:revision>
  <dcterms:created xsi:type="dcterms:W3CDTF">2015-10-23T14:03:53Z</dcterms:created>
  <dcterms:modified xsi:type="dcterms:W3CDTF">2017-12-19T20:06:27Z</dcterms:modified>
</cp:coreProperties>
</file>