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44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81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5103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7516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56313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164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4917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919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079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37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14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929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87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381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420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423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48DDF-339D-4225-814E-2F2018D0ED2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1099EA-AD8B-4D16-8281-149A5EB34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463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32000" y="624110"/>
            <a:ext cx="9472611" cy="537029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Географические координаты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0840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422401" y="290286"/>
            <a:ext cx="5480676" cy="5620936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Лондон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Багдад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Буэнос-Айрес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Алжир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190747" y="464458"/>
            <a:ext cx="4313864" cy="543938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0 в. д.</a:t>
            </a:r>
          </a:p>
          <a:p>
            <a:r>
              <a:rPr lang="ru-RU" sz="4800" dirty="0" smtClean="0"/>
              <a:t>44 в. д.</a:t>
            </a:r>
          </a:p>
          <a:p>
            <a:r>
              <a:rPr lang="ru-RU" sz="4800" dirty="0" smtClean="0"/>
              <a:t>59 в. д.</a:t>
            </a:r>
          </a:p>
          <a:p>
            <a:r>
              <a:rPr lang="ru-RU" sz="4800" dirty="0" smtClean="0"/>
              <a:t>3 в. д.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64226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07772" y="624110"/>
            <a:ext cx="9196840" cy="3976920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/>
              <a:t>Географические координаты – это географическая долготы и географическая широта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70317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743" y="624109"/>
            <a:ext cx="10276114" cy="5747661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>
                <a:latin typeface="+mn-lt"/>
              </a:rPr>
              <a:t>Географической широтой точки поверхности Земли называют __________ между данной точкой и _______________, выраженную в градусной мере. </a:t>
            </a:r>
            <a:endParaRPr lang="ru-RU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3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0" y="493486"/>
            <a:ext cx="9574211" cy="5515428"/>
          </a:xfrm>
        </p:spPr>
        <p:txBody>
          <a:bodyPr>
            <a:normAutofit/>
          </a:bodyPr>
          <a:lstStyle/>
          <a:p>
            <a:pPr algn="just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очки, у которых географическая широта самая максимальная: __________________.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9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41714" y="275772"/>
            <a:ext cx="9762897" cy="11611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Найдите географическую широ</a:t>
            </a:r>
            <a:r>
              <a:rPr lang="ru-RU" dirty="0" smtClean="0"/>
              <a:t>ту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99886" y="1306285"/>
            <a:ext cx="6003190" cy="503645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Санкт-Петербург</a:t>
            </a:r>
          </a:p>
          <a:p>
            <a:r>
              <a:rPr lang="ru-RU" sz="4000" dirty="0" smtClean="0"/>
              <a:t>Берлин</a:t>
            </a:r>
          </a:p>
          <a:p>
            <a:r>
              <a:rPr lang="ru-RU" sz="4000" dirty="0" smtClean="0"/>
              <a:t>Лондон</a:t>
            </a:r>
          </a:p>
          <a:p>
            <a:r>
              <a:rPr lang="ru-RU" sz="4000" dirty="0"/>
              <a:t>в</a:t>
            </a:r>
            <a:r>
              <a:rPr lang="ru-RU" sz="4000" dirty="0" smtClean="0"/>
              <a:t>улкан Котопахи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190747" y="1436914"/>
            <a:ext cx="4313864" cy="44669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69 с. ш.</a:t>
            </a:r>
          </a:p>
          <a:p>
            <a:r>
              <a:rPr lang="ru-RU" sz="3600" dirty="0" smtClean="0"/>
              <a:t>53 с. ш.</a:t>
            </a:r>
          </a:p>
          <a:p>
            <a:r>
              <a:rPr lang="ru-RU" sz="3600" dirty="0" smtClean="0"/>
              <a:t>52 с. ш.</a:t>
            </a:r>
          </a:p>
          <a:p>
            <a:r>
              <a:rPr lang="ru-RU" sz="3600" dirty="0" smtClean="0"/>
              <a:t>2  ю. ш.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9695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04800"/>
            <a:ext cx="12192000" cy="63862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широты отсчитываются по направлению от ____________ к_______________.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Точки, расположенные 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еверном полушарии, имеют _______________ широту, которая обозначается следующим образом: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________. ________.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точки находятся в Южном полушарии, то их географическая широта считается  ____________________ и ее обозначают так: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_____________. _________.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Линия экватора состоит из точек, имеющих _________________ географическую широту, а именно________________ ш.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любой параллели состоит из точек. Их географические широты _____________________. По значению географические широты не могут быть менее ______ и более _______.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247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6" y="130629"/>
            <a:ext cx="11625943" cy="6727371"/>
          </a:xfrm>
        </p:spPr>
        <p:txBody>
          <a:bodyPr>
            <a:noAutofit/>
          </a:bodyPr>
          <a:lstStyle/>
          <a:p>
            <a:pPr algn="just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Географической широтой точки поверхности Земли называют  между данной точкой и ____________________, выраженную в градусной мере.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6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43" y="0"/>
            <a:ext cx="11916228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долготы отсчитываются по направлению от __________________ к меридиану 180.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Точки, расположенные к Западу от начального меридиана, имеют __________________ долготу, которая обозначается следующим образом: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__________. ____________.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точки находятся на востоке от начального меридиана, то их географическая долгота считается ____________________ и ее обозначают так: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___________. _______________.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 меридиан имеет долготу ______ д., а противоположный ему и лежащий с ним в одной плоскости имеет долготу _____________ д.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Полуокружность любого меридиана состоит из точек. Их географические долготы по значению не могут быть менее ______ и более _____.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89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057" y="188687"/>
            <a:ext cx="10319657" cy="6458856"/>
          </a:xfrm>
        </p:spPr>
        <p:txBody>
          <a:bodyPr>
            <a:normAutofit/>
          </a:bodyPr>
          <a:lstStyle/>
          <a:p>
            <a:pPr algn="just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Географической долготой точки поверхности Земли называют ____________ между данной точкой и ______________, выраженную в градусной мере.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308</Words>
  <Application>Microsoft Office PowerPoint</Application>
  <PresentationFormat>Произвольный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Географические координаты</vt:lpstr>
      <vt:lpstr>Географические координаты – это географическая долготы и географическая широта</vt:lpstr>
      <vt:lpstr>Географической широтой точки поверхности Земли называют __________ между данной точкой и _______________, выраженную в градусной мере. </vt:lpstr>
      <vt:lpstr>Точки, у которых географическая широта самая максимальная: __________________.</vt:lpstr>
      <vt:lpstr>Найдите географическую широту</vt:lpstr>
      <vt:lpstr>Слайд 6</vt:lpstr>
      <vt:lpstr>Географической широтой точки поверхности Земли называют  между данной точкой и ____________________, выраженную в градусной мере. </vt:lpstr>
      <vt:lpstr>Слайд 8</vt:lpstr>
      <vt:lpstr>Географической долготой точки поверхности Земли называют ____________ между данной точкой и ______________, выраженную в градусной мере.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Косарев</dc:creator>
  <cp:lastModifiedBy>Учитель</cp:lastModifiedBy>
  <cp:revision>6</cp:revision>
  <dcterms:created xsi:type="dcterms:W3CDTF">2017-12-11T07:33:20Z</dcterms:created>
  <dcterms:modified xsi:type="dcterms:W3CDTF">2018-01-17T12:38:25Z</dcterms:modified>
</cp:coreProperties>
</file>