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8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3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922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8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323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62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5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9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6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7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4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D874-5092-4990-8580-8C7A933F4098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14F033-92F8-4C8D-8A83-5637E2D0E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1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45" y="407074"/>
            <a:ext cx="7149948" cy="643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6" y="517793"/>
            <a:ext cx="8795505" cy="5387247"/>
          </a:xfrm>
        </p:spPr>
      </p:pic>
    </p:spTree>
    <p:extLst>
      <p:ext uri="{BB962C8B-B14F-4D97-AF65-F5344CB8AC3E}">
        <p14:creationId xmlns:p14="http://schemas.microsoft.com/office/powerpoint/2010/main" val="31613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84" y="517794"/>
            <a:ext cx="7375975" cy="5906658"/>
          </a:xfrm>
        </p:spPr>
      </p:pic>
    </p:spTree>
    <p:extLst>
      <p:ext uri="{BB962C8B-B14F-4D97-AF65-F5344CB8AC3E}">
        <p14:creationId xmlns:p14="http://schemas.microsoft.com/office/powerpoint/2010/main" val="4588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88" y="870333"/>
            <a:ext cx="6263532" cy="3552137"/>
          </a:xfrm>
        </p:spPr>
      </p:pic>
    </p:spTree>
    <p:extLst>
      <p:ext uri="{BB962C8B-B14F-4D97-AF65-F5344CB8AC3E}">
        <p14:creationId xmlns:p14="http://schemas.microsoft.com/office/powerpoint/2010/main" val="10184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75" y="451690"/>
            <a:ext cx="8307956" cy="5244029"/>
          </a:xfrm>
        </p:spPr>
      </p:pic>
    </p:spTree>
    <p:extLst>
      <p:ext uri="{BB962C8B-B14F-4D97-AF65-F5344CB8AC3E}">
        <p14:creationId xmlns:p14="http://schemas.microsoft.com/office/powerpoint/2010/main" val="24213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33" y="683044"/>
            <a:ext cx="7092374" cy="5348699"/>
          </a:xfrm>
        </p:spPr>
      </p:pic>
    </p:spTree>
    <p:extLst>
      <p:ext uri="{BB962C8B-B14F-4D97-AF65-F5344CB8AC3E}">
        <p14:creationId xmlns:p14="http://schemas.microsoft.com/office/powerpoint/2010/main" val="384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48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Проверяем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25000" lnSpcReduction="20000"/>
          </a:bodyPr>
          <a:lstStyle/>
          <a:p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-мот</a:t>
            </a:r>
          </a:p>
          <a:p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Кен-</a:t>
            </a:r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endParaRPr lang="ru-RU" sz="1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Го-рох</a:t>
            </a:r>
            <a:endParaRPr lang="ru-RU" sz="1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-ля-ни-ка</a:t>
            </a:r>
          </a:p>
          <a:p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Е-же-</a:t>
            </a:r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</a:t>
            </a:r>
          </a:p>
          <a:p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Кос-тёр</a:t>
            </a:r>
          </a:p>
          <a:p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При-</a:t>
            </a:r>
            <a:r>
              <a:rPr lang="ru-RU" sz="1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</a:t>
            </a:r>
          </a:p>
          <a:p>
            <a:r>
              <a:rPr lang="ru-RU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Пи-а-ла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dirty="0"/>
              <a:t>Проверяем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До-</a:t>
            </a:r>
            <a:r>
              <a:rPr lang="ru-RU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-га</a:t>
            </a:r>
          </a:p>
          <a:p>
            <a:r>
              <a:rPr lang="ru-RU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-та-на</a:t>
            </a: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Мо-</a:t>
            </a:r>
            <a:r>
              <a:rPr lang="ru-RU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</a:t>
            </a:r>
          </a:p>
          <a:p>
            <a:r>
              <a:rPr lang="ru-RU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По-го-да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Ку-мыс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О-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-чик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3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199" y="285704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/>
              <a:t>Молодцы!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817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русского языка 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В. К. Павленко, Г. В. Клыпа</a:t>
            </a:r>
          </a:p>
          <a:p>
            <a:r>
              <a:rPr lang="ru-RU" dirty="0" smtClean="0"/>
              <a:t>Издательство «</a:t>
            </a:r>
            <a:r>
              <a:rPr lang="ru-RU" dirty="0" err="1" smtClean="0"/>
              <a:t>Алматыкітап</a:t>
            </a:r>
            <a:r>
              <a:rPr lang="ru-RU" dirty="0" smtClean="0"/>
              <a:t> </a:t>
            </a:r>
            <a:r>
              <a:rPr lang="ru-RU" dirty="0" err="1" smtClean="0"/>
              <a:t>баспасы</a:t>
            </a:r>
            <a:r>
              <a:rPr lang="ru-RU" dirty="0" smtClean="0"/>
              <a:t>» 2017, часть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7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6" y="484742"/>
            <a:ext cx="8262655" cy="4627086"/>
          </a:xfrm>
        </p:spPr>
      </p:pic>
    </p:spTree>
    <p:extLst>
      <p:ext uri="{BB962C8B-B14F-4D97-AF65-F5344CB8AC3E}">
        <p14:creationId xmlns:p14="http://schemas.microsoft.com/office/powerpoint/2010/main" val="26280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62" y="462707"/>
            <a:ext cx="6996198" cy="4456653"/>
          </a:xfrm>
        </p:spPr>
      </p:pic>
    </p:spTree>
    <p:extLst>
      <p:ext uri="{BB962C8B-B14F-4D97-AF65-F5344CB8AC3E}">
        <p14:creationId xmlns:p14="http://schemas.microsoft.com/office/powerpoint/2010/main" val="28112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75" y="834476"/>
            <a:ext cx="7070622" cy="443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" y="546630"/>
            <a:ext cx="7425369" cy="5590528"/>
          </a:xfrm>
        </p:spPr>
      </p:pic>
    </p:spTree>
    <p:extLst>
      <p:ext uri="{BB962C8B-B14F-4D97-AF65-F5344CB8AC3E}">
        <p14:creationId xmlns:p14="http://schemas.microsoft.com/office/powerpoint/2010/main" val="41833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2" y="616944"/>
            <a:ext cx="7577660" cy="5675931"/>
          </a:xfrm>
        </p:spPr>
      </p:pic>
    </p:spTree>
    <p:extLst>
      <p:ext uri="{BB962C8B-B14F-4D97-AF65-F5344CB8AC3E}">
        <p14:creationId xmlns:p14="http://schemas.microsoft.com/office/powerpoint/2010/main" val="40661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68" y="683047"/>
            <a:ext cx="8219701" cy="5122842"/>
          </a:xfrm>
        </p:spPr>
      </p:pic>
    </p:spTree>
    <p:extLst>
      <p:ext uri="{BB962C8B-B14F-4D97-AF65-F5344CB8AC3E}">
        <p14:creationId xmlns:p14="http://schemas.microsoft.com/office/powerpoint/2010/main" val="5682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7"/>
          <a:stretch/>
        </p:blipFill>
        <p:spPr>
          <a:xfrm>
            <a:off x="1421176" y="319487"/>
            <a:ext cx="6764355" cy="6195672"/>
          </a:xfrm>
        </p:spPr>
      </p:pic>
    </p:spTree>
    <p:extLst>
      <p:ext uri="{BB962C8B-B14F-4D97-AF65-F5344CB8AC3E}">
        <p14:creationId xmlns:p14="http://schemas.microsoft.com/office/powerpoint/2010/main" val="39185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83" y="550844"/>
            <a:ext cx="7615485" cy="5067759"/>
          </a:xfrm>
        </p:spPr>
      </p:pic>
    </p:spTree>
    <p:extLst>
      <p:ext uri="{BB962C8B-B14F-4D97-AF65-F5344CB8AC3E}">
        <p14:creationId xmlns:p14="http://schemas.microsoft.com/office/powerpoint/2010/main" val="25049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41</Words>
  <Application>Microsoft Office PowerPoint</Application>
  <PresentationFormat>Широкоэкранный</PresentationFormat>
  <Paragraphs>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Проверяем</vt:lpstr>
      <vt:lpstr>Проверяем</vt:lpstr>
      <vt:lpstr>Молодцы!</vt:lpstr>
      <vt:lpstr>Учебник русского языка  4 класс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206</dc:creator>
  <cp:lastModifiedBy>206</cp:lastModifiedBy>
  <cp:revision>4</cp:revision>
  <dcterms:created xsi:type="dcterms:W3CDTF">2018-02-15T03:19:07Z</dcterms:created>
  <dcterms:modified xsi:type="dcterms:W3CDTF">2018-02-15T03:58:53Z</dcterms:modified>
</cp:coreProperties>
</file>