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95A5-7331-48E6-93F5-7506829C9FD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701F-5EB2-49AF-9BB4-9FA38CA40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55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95A5-7331-48E6-93F5-7506829C9FD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701F-5EB2-49AF-9BB4-9FA38CA40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197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95A5-7331-48E6-93F5-7506829C9FD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701F-5EB2-49AF-9BB4-9FA38CA40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44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95A5-7331-48E6-93F5-7506829C9FD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701F-5EB2-49AF-9BB4-9FA38CA40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48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95A5-7331-48E6-93F5-7506829C9FD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701F-5EB2-49AF-9BB4-9FA38CA40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77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95A5-7331-48E6-93F5-7506829C9FD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701F-5EB2-49AF-9BB4-9FA38CA40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43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95A5-7331-48E6-93F5-7506829C9FD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701F-5EB2-49AF-9BB4-9FA38CA40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8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95A5-7331-48E6-93F5-7506829C9FD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701F-5EB2-49AF-9BB4-9FA38CA40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52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95A5-7331-48E6-93F5-7506829C9FD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701F-5EB2-49AF-9BB4-9FA38CA40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3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95A5-7331-48E6-93F5-7506829C9FD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701F-5EB2-49AF-9BB4-9FA38CA40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95A5-7331-48E6-93F5-7506829C9FD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7701F-5EB2-49AF-9BB4-9FA38CA40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35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095A5-7331-48E6-93F5-7506829C9FD7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7701F-5EB2-49AF-9BB4-9FA38CA40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5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Календарь Народных кукол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600200"/>
            <a:ext cx="3456384" cy="45259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Продолжаем наш парад</a:t>
            </a:r>
          </a:p>
          <a:p>
            <a:r>
              <a:rPr lang="ru-RU" sz="1800" dirty="0" smtClean="0"/>
              <a:t>Куклы месяца искать</a:t>
            </a:r>
          </a:p>
          <a:p>
            <a:r>
              <a:rPr lang="ru-RU" sz="1800" dirty="0" smtClean="0"/>
              <a:t>С нашей помощью собрали</a:t>
            </a:r>
          </a:p>
          <a:p>
            <a:r>
              <a:rPr lang="ru-RU" sz="1800" dirty="0" smtClean="0"/>
              <a:t>В день сегодняшний, не встарь,</a:t>
            </a:r>
          </a:p>
          <a:p>
            <a:r>
              <a:rPr lang="ru-RU" sz="1800" dirty="0" smtClean="0"/>
              <a:t>Народных кукол в календарь.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Календарь у нас готов</a:t>
            </a:r>
          </a:p>
          <a:p>
            <a:r>
              <a:rPr lang="ru-RU" sz="1800" dirty="0" smtClean="0"/>
              <a:t>Без тельцов и без быков.</a:t>
            </a:r>
          </a:p>
          <a:p>
            <a:r>
              <a:rPr lang="ru-RU" sz="1800" dirty="0" smtClean="0"/>
              <a:t>Они ж и нынче молодые</a:t>
            </a:r>
          </a:p>
          <a:p>
            <a:r>
              <a:rPr lang="ru-RU" sz="1800" dirty="0" smtClean="0"/>
              <a:t>Традиции народные.</a:t>
            </a:r>
          </a:p>
          <a:p>
            <a:r>
              <a:rPr lang="ru-RU" sz="1800" dirty="0" smtClean="0"/>
              <a:t>Народных кукол хоровод</a:t>
            </a:r>
          </a:p>
          <a:p>
            <a:r>
              <a:rPr lang="ru-RU" sz="1800" dirty="0" smtClean="0"/>
              <a:t>Счастливым сделает ваш год.</a:t>
            </a:r>
          </a:p>
          <a:p>
            <a:r>
              <a:rPr lang="ru-RU" sz="1800" dirty="0" smtClean="0"/>
              <a:t>Всем спасибо за вниманье!</a:t>
            </a:r>
            <a:endParaRPr lang="ru-RU" sz="1800" dirty="0"/>
          </a:p>
        </p:txBody>
      </p:sp>
      <p:pic>
        <p:nvPicPr>
          <p:cNvPr id="4098" name="Picture 2" descr="C:\Мои документы\Телефон МТС (фото)\20190225_1304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0" y="1196752"/>
            <a:ext cx="2087162" cy="254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Мои документы\МТС фото у Веры 31.03.2020г\20190610_1456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6752"/>
            <a:ext cx="2088232" cy="254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Мои документы\МТС фото у Веры 31.03.2020г\20200126_2053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208823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Мои документы\МТС фото у Веры 31.03.2020г\20191017_0238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33056"/>
            <a:ext cx="208823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81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Кукла месяца июль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484784"/>
            <a:ext cx="3816424" cy="45259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Многих кукол я полезней</a:t>
            </a:r>
          </a:p>
          <a:p>
            <a:r>
              <a:rPr lang="ru-RU" sz="1800" dirty="0" smtClean="0"/>
              <a:t>Ведь невзгоды и болезни</a:t>
            </a:r>
          </a:p>
          <a:p>
            <a:r>
              <a:rPr lang="ru-RU" sz="1800" dirty="0" smtClean="0"/>
              <a:t>Все с собою увожу.</a:t>
            </a:r>
          </a:p>
          <a:p>
            <a:r>
              <a:rPr lang="ru-RU" sz="1800" dirty="0" smtClean="0"/>
              <a:t>Как</a:t>
            </a:r>
            <a:r>
              <a:rPr lang="en-US" sz="1800" dirty="0" smtClean="0"/>
              <a:t>? </a:t>
            </a:r>
            <a:r>
              <a:rPr lang="ru-RU" sz="1800" dirty="0" smtClean="0"/>
              <a:t>Сейчас вам покажу:</a:t>
            </a:r>
          </a:p>
          <a:p>
            <a:r>
              <a:rPr lang="ru-RU" sz="1800" dirty="0" smtClean="0"/>
              <a:t>Я к себе их как тесемки</a:t>
            </a:r>
          </a:p>
          <a:p>
            <a:r>
              <a:rPr lang="ru-RU" sz="1800" dirty="0" smtClean="0"/>
              <a:t>Аккуратно привяжу</a:t>
            </a:r>
          </a:p>
          <a:p>
            <a:r>
              <a:rPr lang="ru-RU" sz="1800" dirty="0" smtClean="0"/>
              <a:t>И на лодке по реке</a:t>
            </a:r>
          </a:p>
          <a:p>
            <a:r>
              <a:rPr lang="ru-RU" sz="1800" dirty="0" smtClean="0"/>
              <a:t>Уплываю по реке</a:t>
            </a:r>
          </a:p>
          <a:p>
            <a:r>
              <a:rPr lang="ru-RU" sz="1800" dirty="0" smtClean="0"/>
              <a:t>Уплываю вдалеке.</a:t>
            </a:r>
          </a:p>
          <a:p>
            <a:r>
              <a:rPr lang="ru-RU" sz="1800" dirty="0" smtClean="0"/>
              <a:t>Добродушного я нрава</a:t>
            </a:r>
          </a:p>
          <a:p>
            <a:r>
              <a:rPr lang="ru-RU" sz="1800" dirty="0" smtClean="0"/>
              <a:t>Имя дали мне – Купава</a:t>
            </a:r>
          </a:p>
          <a:p>
            <a:r>
              <a:rPr lang="ru-RU" sz="1800" dirty="0" smtClean="0"/>
              <a:t>В июле делают меня.</a:t>
            </a:r>
          </a:p>
          <a:p>
            <a:endParaRPr lang="ru-RU" sz="1800" dirty="0"/>
          </a:p>
        </p:txBody>
      </p:sp>
      <p:pic>
        <p:nvPicPr>
          <p:cNvPr id="4" name="Рисунок 3" descr="http://samlib.ru/img/j/julika/rag-doll/2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90637"/>
            <a:ext cx="4104455" cy="5162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91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Кукла месяца август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628800"/>
            <a:ext cx="3384376" cy="45259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Чтоб был щедрым урожай,</a:t>
            </a:r>
          </a:p>
          <a:p>
            <a:r>
              <a:rPr lang="ru-RU" sz="1800" dirty="0" smtClean="0"/>
              <a:t>Чтобы колос был отличный.</a:t>
            </a:r>
          </a:p>
          <a:p>
            <a:r>
              <a:rPr lang="ru-RU" sz="1800" dirty="0" smtClean="0"/>
              <a:t>Этой куклой симпатичной</a:t>
            </a:r>
          </a:p>
          <a:p>
            <a:r>
              <a:rPr lang="ru-RU" sz="1800" dirty="0" smtClean="0"/>
              <a:t>Месяц  </a:t>
            </a:r>
            <a:r>
              <a:rPr lang="ru-RU" sz="1800" i="1" dirty="0" smtClean="0"/>
              <a:t>август </a:t>
            </a:r>
            <a:r>
              <a:rPr lang="ru-RU" sz="1800" dirty="0" smtClean="0"/>
              <a:t>наряжай.</a:t>
            </a:r>
          </a:p>
          <a:p>
            <a:r>
              <a:rPr lang="ru-RU" sz="1800" dirty="0" smtClean="0"/>
              <a:t>Можно угадать без проб:</a:t>
            </a:r>
          </a:p>
          <a:p>
            <a:r>
              <a:rPr lang="ru-RU" sz="1800" dirty="0" smtClean="0"/>
              <a:t>Это кукла  - </a:t>
            </a:r>
            <a:r>
              <a:rPr lang="ru-RU" sz="1800" i="1" dirty="0" smtClean="0"/>
              <a:t>Первый сноп</a:t>
            </a:r>
            <a:r>
              <a:rPr lang="ru-RU" sz="1800" dirty="0" smtClean="0"/>
              <a:t>.</a:t>
            </a:r>
          </a:p>
        </p:txBody>
      </p:sp>
      <p:pic>
        <p:nvPicPr>
          <p:cNvPr id="4" name="Рисунок 3" descr="Файл:DSCN5832kykl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00162"/>
            <a:ext cx="4392488" cy="5081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568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Кукла месяца сентябрь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274618"/>
            <a:ext cx="3791272" cy="4880145"/>
          </a:xfrm>
        </p:spPr>
        <p:txBody>
          <a:bodyPr>
            <a:noAutofit/>
          </a:bodyPr>
          <a:lstStyle/>
          <a:p>
            <a:r>
              <a:rPr lang="ru-RU" sz="1800" dirty="0" smtClean="0"/>
              <a:t>В сентябре гуляем свадьбы</a:t>
            </a:r>
          </a:p>
          <a:p>
            <a:r>
              <a:rPr lang="ru-RU" sz="1800" dirty="0" smtClean="0"/>
              <a:t>Эх, с супругом угадать бы!</a:t>
            </a:r>
          </a:p>
          <a:p>
            <a:r>
              <a:rPr lang="ru-RU" sz="1800" dirty="0" smtClean="0"/>
              <a:t>Чтоб не делся никуда,</a:t>
            </a:r>
          </a:p>
          <a:p>
            <a:r>
              <a:rPr lang="ru-RU" sz="1800" dirty="0" smtClean="0"/>
              <a:t>Чтобы рядом был всегда,</a:t>
            </a:r>
          </a:p>
          <a:p>
            <a:r>
              <a:rPr lang="ru-RU" sz="1800" dirty="0" smtClean="0"/>
              <a:t>Мир, как дерево большое,</a:t>
            </a:r>
          </a:p>
          <a:p>
            <a:r>
              <a:rPr lang="ru-RU" sz="1800" dirty="0" smtClean="0"/>
              <a:t>Наделен живой душою.</a:t>
            </a:r>
          </a:p>
          <a:p>
            <a:r>
              <a:rPr lang="ru-RU" sz="1800" dirty="0" smtClean="0"/>
              <a:t>Свадьба – двух сердец сложенье</a:t>
            </a:r>
          </a:p>
          <a:p>
            <a:r>
              <a:rPr lang="ru-RU" sz="1800" dirty="0" smtClean="0"/>
              <a:t>Древо жизни продолженье.</a:t>
            </a:r>
          </a:p>
          <a:p>
            <a:r>
              <a:rPr lang="ru-RU" sz="1800" dirty="0" smtClean="0"/>
              <a:t>И супруги словно ветки</a:t>
            </a:r>
          </a:p>
          <a:p>
            <a:r>
              <a:rPr lang="ru-RU" sz="1800" dirty="0" smtClean="0"/>
              <a:t>На одном стволе семьи,</a:t>
            </a:r>
          </a:p>
          <a:p>
            <a:r>
              <a:rPr lang="ru-RU" sz="1800" dirty="0" smtClean="0"/>
              <a:t>А листочки  -  это детки,</a:t>
            </a:r>
          </a:p>
          <a:p>
            <a:r>
              <a:rPr lang="ru-RU" sz="1800" dirty="0" smtClean="0"/>
              <a:t>Скоро будут впереди.</a:t>
            </a:r>
          </a:p>
          <a:p>
            <a:r>
              <a:rPr lang="ru-RU" sz="1800" dirty="0" smtClean="0"/>
              <a:t>Древо мира так растет</a:t>
            </a:r>
          </a:p>
          <a:p>
            <a:r>
              <a:rPr lang="ru-RU" sz="1800" dirty="0" smtClean="0"/>
              <a:t>Потому и жизнь идет.</a:t>
            </a:r>
          </a:p>
          <a:p>
            <a:r>
              <a:rPr lang="ru-RU" sz="1800" dirty="0" smtClean="0"/>
              <a:t>Кукла – </a:t>
            </a:r>
            <a:r>
              <a:rPr lang="ru-RU" sz="1800" i="1" dirty="0" smtClean="0"/>
              <a:t>Мировое дерево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Справа – муж, супруга – слева.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026" name="Picture 2" descr="C:\Мои документы\МТС фото у Веры 31.03.2020г\20191017_0238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403244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40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Кукла месяца октябрь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340768"/>
            <a:ext cx="3600400" cy="5184576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/>
              <a:t>Месяц  свадебный  сентябрь</a:t>
            </a:r>
          </a:p>
          <a:p>
            <a:r>
              <a:rPr lang="ru-RU" sz="1800" dirty="0" smtClean="0"/>
              <a:t>Сменяет деловой октябрь.</a:t>
            </a:r>
          </a:p>
          <a:p>
            <a:r>
              <a:rPr lang="ru-RU" sz="1800" dirty="0" smtClean="0"/>
              <a:t>И теперь хозяйку ждет</a:t>
            </a:r>
          </a:p>
          <a:p>
            <a:r>
              <a:rPr lang="ru-RU" sz="1800" dirty="0" smtClean="0"/>
              <a:t>Много всяческих хлопот,</a:t>
            </a:r>
          </a:p>
          <a:p>
            <a:r>
              <a:rPr lang="ru-RU" sz="1800" dirty="0" smtClean="0"/>
              <a:t>Нужно ей ведь успевать:</a:t>
            </a:r>
          </a:p>
          <a:p>
            <a:r>
              <a:rPr lang="ru-RU" sz="1800" dirty="0" smtClean="0"/>
              <a:t>Ткать, вязать и вышивать,</a:t>
            </a:r>
          </a:p>
          <a:p>
            <a:r>
              <a:rPr lang="ru-RU" sz="1800" dirty="0" smtClean="0"/>
              <a:t>Подметать, прясти, варить,</a:t>
            </a:r>
          </a:p>
          <a:p>
            <a:r>
              <a:rPr lang="ru-RU" sz="1800" dirty="0" smtClean="0"/>
              <a:t>За водой с ведром ходить,</a:t>
            </a:r>
          </a:p>
          <a:p>
            <a:r>
              <a:rPr lang="ru-RU" sz="1800" dirty="0" smtClean="0"/>
              <a:t>Принимать  к столу гостей </a:t>
            </a:r>
          </a:p>
          <a:p>
            <a:r>
              <a:rPr lang="ru-RU" sz="1800" dirty="0" smtClean="0"/>
              <a:t>И укачивать детей.</a:t>
            </a:r>
          </a:p>
          <a:p>
            <a:r>
              <a:rPr lang="ru-RU" sz="1800" dirty="0" smtClean="0"/>
              <a:t>Чтобы сделать все вокруг, </a:t>
            </a:r>
          </a:p>
          <a:p>
            <a:r>
              <a:rPr lang="ru-RU" sz="1800" dirty="0" smtClean="0"/>
              <a:t>Ей бы надо 10 рук.</a:t>
            </a:r>
          </a:p>
          <a:p>
            <a:r>
              <a:rPr lang="ru-RU" sz="1800" dirty="0" smtClean="0"/>
              <a:t>И на праздник на Покров</a:t>
            </a:r>
          </a:p>
          <a:p>
            <a:r>
              <a:rPr lang="ru-RU" sz="1800" dirty="0" smtClean="0"/>
              <a:t>Вот  -  подарок ей готов!</a:t>
            </a:r>
          </a:p>
          <a:p>
            <a:r>
              <a:rPr lang="ru-RU" sz="1800" dirty="0" smtClean="0"/>
              <a:t>Ну, какая, догадались</a:t>
            </a:r>
            <a:r>
              <a:rPr lang="en-US" sz="1800" dirty="0" smtClean="0"/>
              <a:t>?</a:t>
            </a:r>
            <a:endParaRPr lang="ru-RU" sz="1800" dirty="0" smtClean="0"/>
          </a:p>
          <a:p>
            <a:r>
              <a:rPr lang="ru-RU" sz="1800" dirty="0" smtClean="0"/>
              <a:t>Хозяйке куколка досталась</a:t>
            </a:r>
            <a:r>
              <a:rPr lang="en-US" sz="1800" dirty="0" smtClean="0"/>
              <a:t>?</a:t>
            </a:r>
            <a:endParaRPr lang="ru-RU" sz="1800" dirty="0" smtClean="0"/>
          </a:p>
          <a:p>
            <a:r>
              <a:rPr lang="ru-RU" sz="1800" dirty="0" smtClean="0"/>
              <a:t>Вот она , какая штучка:</a:t>
            </a:r>
          </a:p>
          <a:p>
            <a:r>
              <a:rPr lang="ru-RU" sz="1800" dirty="0" smtClean="0"/>
              <a:t>Имя ей – </a:t>
            </a:r>
            <a:r>
              <a:rPr lang="ru-RU" sz="1800" i="1" dirty="0" smtClean="0"/>
              <a:t>Десятиручка</a:t>
            </a:r>
            <a:r>
              <a:rPr lang="ru-RU" sz="1800" dirty="0" smtClean="0"/>
              <a:t>.</a:t>
            </a:r>
          </a:p>
          <a:p>
            <a:endParaRPr lang="ru-RU" sz="1800" dirty="0"/>
          </a:p>
        </p:txBody>
      </p:sp>
      <p:pic>
        <p:nvPicPr>
          <p:cNvPr id="4" name="Рисунок 3" descr="https://www.maam.ru/upload/blogs/detsad-145081-148769702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2"/>
          <a:stretch/>
        </p:blipFill>
        <p:spPr bwMode="auto">
          <a:xfrm>
            <a:off x="539552" y="1268760"/>
            <a:ext cx="4320480" cy="52511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89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Кукла месяца ноябрь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628800"/>
            <a:ext cx="3837112" cy="45259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Начинали в сентябре –</a:t>
            </a:r>
          </a:p>
          <a:p>
            <a:r>
              <a:rPr lang="ru-RU" sz="1800" dirty="0" smtClean="0"/>
              <a:t>Продолжали в октябре –</a:t>
            </a:r>
          </a:p>
          <a:p>
            <a:r>
              <a:rPr lang="ru-RU" sz="1800" dirty="0" smtClean="0"/>
              <a:t>Завершаем в ноябре</a:t>
            </a:r>
          </a:p>
          <a:p>
            <a:r>
              <a:rPr lang="ru-RU" sz="1800" dirty="0" smtClean="0"/>
              <a:t>Все о том же о семье!</a:t>
            </a:r>
          </a:p>
          <a:p>
            <a:r>
              <a:rPr lang="ru-RU" sz="1800" dirty="0" smtClean="0"/>
              <a:t>И от прежних поколений, </a:t>
            </a:r>
          </a:p>
          <a:p>
            <a:r>
              <a:rPr lang="ru-RU" sz="1800" dirty="0" smtClean="0"/>
              <a:t>Как посланец к нам с тобой,</a:t>
            </a:r>
          </a:p>
          <a:p>
            <a:r>
              <a:rPr lang="ru-RU" sz="1800" dirty="0" smtClean="0"/>
              <a:t>Кукла с длинною косой.</a:t>
            </a:r>
          </a:p>
          <a:p>
            <a:r>
              <a:rPr lang="ru-RU" sz="1800" dirty="0" smtClean="0"/>
              <a:t>И с начинкой непростой.</a:t>
            </a:r>
          </a:p>
          <a:p>
            <a:r>
              <a:rPr lang="ru-RU" sz="1800" dirty="0" smtClean="0"/>
              <a:t>И красива, и мила,</a:t>
            </a:r>
          </a:p>
          <a:p>
            <a:r>
              <a:rPr lang="ru-RU" sz="1800" dirty="0" smtClean="0"/>
              <a:t>А внутри нее – зола!</a:t>
            </a:r>
          </a:p>
          <a:p>
            <a:r>
              <a:rPr lang="ru-RU" sz="1800" dirty="0" smtClean="0"/>
              <a:t>Угадать легко совсем.</a:t>
            </a:r>
          </a:p>
          <a:p>
            <a:r>
              <a:rPr lang="ru-RU" sz="1800" dirty="0" smtClean="0"/>
              <a:t>Красный цвет у </a:t>
            </a:r>
            <a:r>
              <a:rPr lang="ru-RU" sz="1800" i="1" dirty="0" smtClean="0"/>
              <a:t>зольной</a:t>
            </a:r>
            <a:r>
              <a:rPr lang="ru-RU" sz="1800" dirty="0" smtClean="0"/>
              <a:t> куклы.</a:t>
            </a:r>
          </a:p>
          <a:p>
            <a:endParaRPr lang="ru-RU" sz="1800" dirty="0"/>
          </a:p>
        </p:txBody>
      </p:sp>
      <p:pic>
        <p:nvPicPr>
          <p:cNvPr id="2050" name="Picture 2" descr="https://avatars.mds.yandex.net/get-zen_doc/1101166/pub_5cff50b45e041200afdae44f_5cff515adbeaba00b08b543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9"/>
            <a:ext cx="4337373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2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Кукла месяца декабрь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628800"/>
            <a:ext cx="4176464" cy="45259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Снова снега колдовство.</a:t>
            </a:r>
          </a:p>
          <a:p>
            <a:r>
              <a:rPr lang="ru-RU" sz="1800" dirty="0" smtClean="0"/>
              <a:t>Снова близко Рождество,</a:t>
            </a:r>
          </a:p>
          <a:p>
            <a:r>
              <a:rPr lang="ru-RU" sz="1800" dirty="0" smtClean="0"/>
              <a:t>И готовится тогда эта кукла – </a:t>
            </a:r>
            <a:r>
              <a:rPr lang="ru-RU" sz="1800" i="1" dirty="0" smtClean="0"/>
              <a:t>Коляда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Работящих потешает,</a:t>
            </a:r>
          </a:p>
          <a:p>
            <a:r>
              <a:rPr lang="ru-RU" sz="1800" dirty="0" smtClean="0"/>
              <a:t>Год весельем завершает.</a:t>
            </a:r>
          </a:p>
          <a:p>
            <a:r>
              <a:rPr lang="ru-RU" sz="1800" dirty="0" smtClean="0"/>
              <a:t>Тут уж нечего гадать.</a:t>
            </a:r>
          </a:p>
          <a:p>
            <a:r>
              <a:rPr lang="ru-RU" sz="1800" i="1" dirty="0" smtClean="0"/>
              <a:t>Коляду </a:t>
            </a:r>
            <a:r>
              <a:rPr lang="ru-RU" sz="1800" dirty="0"/>
              <a:t>л</a:t>
            </a:r>
            <a:r>
              <a:rPr lang="ru-RU" sz="1800" dirty="0" smtClean="0"/>
              <a:t>егко назвать.</a:t>
            </a:r>
            <a:endParaRPr lang="ru-RU" sz="1800" dirty="0"/>
          </a:p>
        </p:txBody>
      </p:sp>
      <p:pic>
        <p:nvPicPr>
          <p:cNvPr id="3074" name="Picture 2" descr="C:\Мои документы\Телефон МТС (фото)\20181129_101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10445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36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FF0000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418</Words>
  <Application>Microsoft Office PowerPoint</Application>
  <PresentationFormat>Экран (4:3)</PresentationFormat>
  <Paragraphs>90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Календарь Народных кукол</vt:lpstr>
      <vt:lpstr>Кукла месяца июль</vt:lpstr>
      <vt:lpstr>Кукла месяца август</vt:lpstr>
      <vt:lpstr>Кукла месяца сентябрь</vt:lpstr>
      <vt:lpstr>Кукла месяца октябрь</vt:lpstr>
      <vt:lpstr>Кукла месяца ноябрь</vt:lpstr>
      <vt:lpstr>Кукла месяца декабрь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Календарь Народных кукол</dc:title>
  <dc:creator>Михаил</dc:creator>
  <cp:lastModifiedBy>Михаил</cp:lastModifiedBy>
  <cp:revision>13</cp:revision>
  <dcterms:created xsi:type="dcterms:W3CDTF">2020-04-06T05:24:19Z</dcterms:created>
  <dcterms:modified xsi:type="dcterms:W3CDTF">2020-04-06T08:24:41Z</dcterms:modified>
</cp:coreProperties>
</file>