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4" r:id="rId3"/>
    <p:sldId id="262" r:id="rId4"/>
    <p:sldId id="267" r:id="rId5"/>
    <p:sldId id="265" r:id="rId6"/>
    <p:sldId id="266" r:id="rId7"/>
    <p:sldId id="269" r:id="rId8"/>
    <p:sldId id="268" r:id="rId9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74A"/>
    <a:srgbClr val="3399FF"/>
    <a:srgbClr val="666699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84583" autoAdjust="0"/>
  </p:normalViewPr>
  <p:slideViewPr>
    <p:cSldViewPr>
      <p:cViewPr varScale="1">
        <p:scale>
          <a:sx n="63" d="100"/>
          <a:sy n="63" d="100"/>
        </p:scale>
        <p:origin x="68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Оригинальные шаблоны для презентаций: </a:t>
            </a:r>
            <a:r>
              <a:rPr lang="ru-RU" sz="1200" dirty="0" smtClean="0">
                <a:hlinkClick r:id="rId3"/>
              </a:rPr>
              <a:t>https://presentation-creation.ru/powerpoint-templates.html</a:t>
            </a:r>
            <a:r>
              <a:rPr lang="en-US" sz="1200" dirty="0" smtClean="0"/>
              <a:t> </a:t>
            </a:r>
            <a:endParaRPr lang="ru-RU" sz="1200" dirty="0" smtClean="0"/>
          </a:p>
          <a:p>
            <a:r>
              <a:rPr lang="ru-RU" sz="1200" smtClean="0"/>
              <a:t>Бесплатно и без регистрации.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3407" y="404664"/>
            <a:ext cx="5897185" cy="1152128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</a:t>
            </a:r>
            <a:r>
              <a:rPr lang="en-US" dirty="0" smtClean="0"/>
              <a:t> </a:t>
            </a: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Текст 2"/>
          <p:cNvSpPr>
            <a:spLocks noGrp="1"/>
          </p:cNvSpPr>
          <p:nvPr>
            <p:ph idx="1"/>
          </p:nvPr>
        </p:nvSpPr>
        <p:spPr>
          <a:xfrm>
            <a:off x="179512" y="1988840"/>
            <a:ext cx="8784976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339752" y="116632"/>
            <a:ext cx="6804248" cy="1150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116632"/>
            <a:ext cx="6804248" cy="1150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988840"/>
            <a:ext cx="8784976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5" y="836712"/>
            <a:ext cx="9036495" cy="1152128"/>
          </a:xfrm>
        </p:spPr>
        <p:txBody>
          <a:bodyPr>
            <a:noAutofit/>
          </a:bodyPr>
          <a:lstStyle/>
          <a:p>
            <a:r>
              <a:rPr lang="ru-RU"/>
              <a:t>Как выбрать тему  проекта?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9414" y="3559844"/>
            <a:ext cx="3039130" cy="2821484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Как выбрать тему </a:t>
            </a:r>
            <a:br>
              <a:rPr lang="ru-RU" dirty="0"/>
            </a:br>
            <a:r>
              <a:rPr lang="ru-RU" dirty="0"/>
              <a:t>проекта?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6624736" cy="43204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Попробуй </a:t>
            </a:r>
            <a:r>
              <a:rPr lang="ru-RU" dirty="0"/>
              <a:t>задать себе следующие вопросы: </a:t>
            </a:r>
          </a:p>
          <a:p>
            <a:r>
              <a:rPr lang="ru-RU" dirty="0"/>
              <a:t>Что мне интересно больше всего? </a:t>
            </a:r>
          </a:p>
          <a:p>
            <a:r>
              <a:rPr lang="ru-RU" dirty="0"/>
              <a:t>Чем я хочу заниматься в первую очередь (например, математикой или поэзией, астрономией или историей)? </a:t>
            </a:r>
          </a:p>
          <a:p>
            <a:r>
              <a:rPr lang="ru-RU" dirty="0"/>
              <a:t>Чем я чаще всего занимаюсь в свободное время? </a:t>
            </a:r>
          </a:p>
          <a:p>
            <a:r>
              <a:rPr lang="ru-RU" dirty="0"/>
              <a:t>Что позволяет мне получать лучшие отметки в школе? </a:t>
            </a:r>
          </a:p>
          <a:p>
            <a:r>
              <a:rPr lang="ru-RU" dirty="0"/>
              <a:t>Что из изученного в школе хотелось бы узнать глубже? </a:t>
            </a:r>
          </a:p>
          <a:p>
            <a:r>
              <a:rPr lang="ru-RU" dirty="0"/>
              <a:t>Есть ли что-то такое, чем я особенно горжусь?</a:t>
            </a:r>
          </a:p>
        </p:txBody>
      </p:sp>
    </p:spTree>
    <p:extLst>
      <p:ext uri="{BB962C8B-B14F-4D97-AF65-F5344CB8AC3E}">
        <p14:creationId xmlns:p14="http://schemas.microsoft.com/office/powerpoint/2010/main" val="151210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/>
              <a:t>Выбор формулировки темы </a:t>
            </a:r>
            <a:r>
              <a:rPr lang="ru-RU" dirty="0"/>
              <a:t>– это начальный и очень серьезный этап любого проекта. Тема должна быть актуальной, т.е. практически полезной и представлять интерес в научном отношении. Выбирая тему </a:t>
            </a:r>
            <a:r>
              <a:rPr lang="ru-RU" dirty="0" smtClean="0"/>
              <a:t>проекта, </a:t>
            </a:r>
            <a:r>
              <a:rPr lang="ru-RU" dirty="0"/>
              <a:t>автор должен руководствоваться несколькими правилами:</a:t>
            </a:r>
          </a:p>
          <a:p>
            <a:pPr marL="0" indent="0">
              <a:buNone/>
            </a:pPr>
            <a:r>
              <a:rPr lang="ru-RU" b="1" dirty="0"/>
              <a:t>Тема должна быть </a:t>
            </a:r>
          </a:p>
          <a:p>
            <a:r>
              <a:rPr lang="ru-RU" dirty="0"/>
              <a:t>интересна, </a:t>
            </a:r>
          </a:p>
          <a:p>
            <a:r>
              <a:rPr lang="ru-RU" dirty="0"/>
              <a:t>соответствовать склонностям автора,</a:t>
            </a:r>
          </a:p>
          <a:p>
            <a:r>
              <a:rPr lang="ru-RU" dirty="0"/>
              <a:t>выполнима, </a:t>
            </a:r>
          </a:p>
          <a:p>
            <a:r>
              <a:rPr lang="ru-RU" dirty="0"/>
              <a:t>оригинальной.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Как выбрать тему  проекта</a:t>
            </a:r>
            <a:r>
              <a:rPr lang="ru-RU" dirty="0" smtClean="0"/>
              <a:t>?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12154"/>
          <a:stretch/>
        </p:blipFill>
        <p:spPr>
          <a:xfrm>
            <a:off x="6300192" y="4293096"/>
            <a:ext cx="2843808" cy="2432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17646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000" dirty="0"/>
              <a:t>Предлагаемая вниманию читателя проектная работа посвящена …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000" dirty="0"/>
              <a:t>Задумывались ли вы когда-нибудь над тем, почему …? Я обратил внимание на … / задумался над этим вопросом, когда …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000" dirty="0"/>
              <a:t>Мне всегда было интересно, почему …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000" dirty="0"/>
              <a:t>Желание узнать … появилось у меня еще в детстве. Меня заинтересовало …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000" dirty="0"/>
              <a:t>Тема нашей работы: «…». Я выбрал именно эту тему для проекта, потому что …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000" dirty="0"/>
              <a:t>В будущем я хотел бы связать свою жизнь с … поэтому уже сейчас интересуюсь … и выбрал … в качестве темы своего </a:t>
            </a:r>
            <a:r>
              <a:rPr lang="ru-RU" sz="2000" dirty="0" smtClean="0"/>
              <a:t>проекта.</a:t>
            </a:r>
            <a:endParaRPr lang="ru-RU" sz="20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000" dirty="0"/>
              <a:t>Я заинтересовался … после того, как однажды …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000" dirty="0"/>
              <a:t>Когда я … меня поразило / мне стало интересно …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Фразы-шаблоны для обоснования выбора темы</a:t>
            </a:r>
          </a:p>
        </p:txBody>
      </p:sp>
    </p:spTree>
    <p:extLst>
      <p:ext uri="{BB962C8B-B14F-4D97-AF65-F5344CB8AC3E}">
        <p14:creationId xmlns:p14="http://schemas.microsoft.com/office/powerpoint/2010/main" val="356642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700808"/>
            <a:ext cx="878510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000000"/>
                </a:solidFill>
                <a:latin typeface="Times New Roman, serif"/>
              </a:rPr>
              <a:t>Обоснование выбора проекта «Подсолнухи за окном»</a:t>
            </a:r>
          </a:p>
          <a:p>
            <a:pPr algn="just">
              <a:defRPr/>
            </a:pPr>
            <a:endParaRPr lang="ru-RU" b="1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pPr indent="357188" algn="just">
              <a:defRPr/>
            </a:pPr>
            <a:r>
              <a:rPr lang="ru-RU" dirty="0">
                <a:solidFill>
                  <a:srgbClr val="000000"/>
                </a:solidFill>
                <a:latin typeface="Times New Roman, serif"/>
              </a:rPr>
              <a:t>Как часто мы слышим о том, что вещи изготовленные своими руками приносят в наш дом уют и теплоту. Чтобы достичь этого не всегда нужно затрачивать много средств. Нам хочется внести что-то свежее, новое, оригинальное не только в свою комнату, но создать уют и комфорт и в классной комнате, где мы получаем знания и проводим немало времени.</a:t>
            </a:r>
          </a:p>
          <a:p>
            <a:pPr indent="357188" algn="just">
              <a:defRPr/>
            </a:pPr>
            <a:r>
              <a:rPr lang="ru-RU" dirty="0">
                <a:solidFill>
                  <a:srgbClr val="000000"/>
                </a:solidFill>
                <a:latin typeface="Times New Roman, serif"/>
              </a:rPr>
              <a:t>Что можно выбрать для оформления и создания уюта в классной комнате, конечно, настенное панно. Это может быть картина: букет роз, подсолнухи за окном, незабудки, летний букет. Какой картине отдать предпочтение. Работу необходимо будет оформить в рамку и повесить в классной комнате. После долгих раздумий мы решили выполнить картину «Подсолнухи за окном». Она красива, оригинальна, объемна, придаст своеобразный колорит кабинету, в котором мы проводим как занятия, так и классные часы.</a:t>
            </a:r>
          </a:p>
          <a:p>
            <a:pPr indent="357188" algn="just">
              <a:defRPr/>
            </a:pPr>
            <a:r>
              <a:rPr lang="ru-RU" dirty="0">
                <a:solidFill>
                  <a:srgbClr val="000000"/>
                </a:solidFill>
                <a:latin typeface="Times New Roman, serif"/>
              </a:rPr>
              <a:t>Это лучшее решение. И так, мы решили выполнить работу коллективно, выбрали картину «Подсолнухи за окном».</a:t>
            </a:r>
            <a:endParaRPr lang="ru-RU" dirty="0">
              <a:solidFill>
                <a:srgbClr val="000000"/>
              </a:solidFill>
              <a:latin typeface="Open Sans" panose="020B0606030504020204" pitchFamily="34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332656"/>
            <a:ext cx="749935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altLang="ru-RU" sz="3900" b="1" dirty="0" smtClean="0">
                <a:effectLst/>
              </a:rPr>
              <a:t>Пример 1</a:t>
            </a:r>
            <a:endParaRPr lang="ru-RU" altLang="ru-RU" sz="39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9424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060848"/>
            <a:ext cx="8712522" cy="3416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000000"/>
                </a:solidFill>
                <a:latin typeface="Times New Roman, serif"/>
              </a:rPr>
              <a:t>Обоснование выбора проекта «Дыхание цветов»</a:t>
            </a:r>
          </a:p>
          <a:p>
            <a:pPr algn="ctr">
              <a:defRPr/>
            </a:pPr>
            <a:endParaRPr lang="ru-RU" b="1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pPr indent="357188" algn="just">
              <a:defRPr/>
            </a:pPr>
            <a:r>
              <a:rPr lang="ru-RU" dirty="0">
                <a:solidFill>
                  <a:srgbClr val="000000"/>
                </a:solidFill>
                <a:latin typeface="Times New Roman, serif"/>
              </a:rPr>
              <a:t>Я живу в удивительной стране, которая богата не только историческими событиями, но и природными ресурсами. Разнообразие и великолепие растительного мира удивляет не только русских поэтов и художников, но и зарубежных. Я с интересом отношусь к растениям, яркие краски цветов привлекают мое внимание. Я любуюсь их пестротой и весной, и летом, и в холодный осенний день. Вот почему я решила соединить их всех вместе, избрав метод аппликации.</a:t>
            </a:r>
          </a:p>
          <a:p>
            <a:pPr indent="357188" algn="just">
              <a:defRPr/>
            </a:pPr>
            <a:r>
              <a:rPr lang="ru-RU" dirty="0">
                <a:solidFill>
                  <a:srgbClr val="000000"/>
                </a:solidFill>
                <a:latin typeface="Times New Roman, serif"/>
              </a:rPr>
              <a:t>Выбранные растения объединяют разнообразные краски, от них веет теплом, светом, радостью. В холодный зимний день композиция из цветов напомнит мне о теплых, ясных днях.</a:t>
            </a:r>
            <a:endParaRPr lang="ru-RU" dirty="0">
              <a:solidFill>
                <a:srgbClr val="000000"/>
              </a:solidFill>
              <a:latin typeface="Open Sans" panose="020B0606030504020204" pitchFamily="34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188640"/>
            <a:ext cx="749935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altLang="ru-RU" sz="3900" b="1" dirty="0" smtClean="0">
                <a:effectLst/>
              </a:rPr>
              <a:t>Пример 2</a:t>
            </a:r>
            <a:endParaRPr lang="ru-RU" altLang="ru-RU" sz="39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47255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060848"/>
            <a:ext cx="871252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000000"/>
                </a:solidFill>
                <a:latin typeface="Times New Roman, serif"/>
              </a:rPr>
              <a:t>Обоснование выбора проекта </a:t>
            </a:r>
            <a:r>
              <a:rPr lang="ru-RU" b="1" dirty="0" smtClean="0">
                <a:solidFill>
                  <a:srgbClr val="000000"/>
                </a:solidFill>
                <a:latin typeface="Times New Roman, serif"/>
              </a:rPr>
              <a:t>«История моего города»</a:t>
            </a:r>
            <a:endParaRPr lang="ru-RU" b="1" dirty="0">
              <a:solidFill>
                <a:srgbClr val="000000"/>
              </a:solidFill>
              <a:latin typeface="Times New Roman, serif"/>
            </a:endParaRPr>
          </a:p>
          <a:p>
            <a:pPr algn="ctr">
              <a:defRPr/>
            </a:pPr>
            <a:endParaRPr lang="ru-RU" b="1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pPr indent="357188" algn="just">
              <a:defRPr/>
            </a:pPr>
            <a:r>
              <a:rPr lang="ru-RU" dirty="0">
                <a:solidFill>
                  <a:srgbClr val="000000"/>
                </a:solidFill>
                <a:latin typeface="Times New Roman, serif"/>
              </a:rPr>
              <a:t>Трудно, очень трудно, даже на миг представить, что теперь на пустынном предгорье правого берега реки кипела и бурлила когда-то жизнь десятков тысяч людей. Жизнь, полная опасностей, превратностей судьбы, жизнь землепроходцев, воинов, дипломатов, торговцев, учителей и рабочих. Этот город сыграл в исторической судьбе области прогрессивную роль. Многое пришлось испытать и видеть нашему городу, он знал славу взлета и горечь падения. Поэтому исследование истории моего города, его славной страницы в истории - актуальная тема для изучения культурного наследия и краеведения нашей области.</a:t>
            </a:r>
            <a:endParaRPr lang="ru-RU" dirty="0">
              <a:solidFill>
                <a:srgbClr val="000000"/>
              </a:solidFill>
              <a:latin typeface="Open Sans" panose="020B0606030504020204" pitchFamily="34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188640"/>
            <a:ext cx="749935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altLang="ru-RU" sz="3900" b="1" dirty="0" smtClean="0">
                <a:effectLst/>
              </a:rPr>
              <a:t>Пример </a:t>
            </a:r>
            <a:r>
              <a:rPr lang="ru-RU" altLang="ru-RU" sz="3900" b="1" dirty="0" smtClean="0">
                <a:effectLst/>
              </a:rPr>
              <a:t>3</a:t>
            </a:r>
            <a:endParaRPr lang="ru-RU" altLang="ru-RU" sz="39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06374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Придумайте тему проекта и напишите обоснование выбора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(мини – сочинение)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1513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96b8518664813f1bbd7a9e13460b0873272ab63"/>
</p:tagLst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2448</TotalTime>
  <Words>679</Words>
  <Application>Microsoft Office PowerPoint</Application>
  <PresentationFormat>Экран (4:3)</PresentationFormat>
  <Paragraphs>47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Open Sans</vt:lpstr>
      <vt:lpstr>Times New Roman, serif</vt:lpstr>
      <vt:lpstr>Тема Office</vt:lpstr>
      <vt:lpstr>Как выбрать тему  проекта?</vt:lpstr>
      <vt:lpstr>Как выбрать тему  проекта?</vt:lpstr>
      <vt:lpstr>Как выбрать тему  проекта?</vt:lpstr>
      <vt:lpstr>Фразы-шаблоны для обоснования выбора темы</vt:lpstr>
      <vt:lpstr>Пример 1</vt:lpstr>
      <vt:lpstr>Пример 2</vt:lpstr>
      <vt:lpstr>Пример 3</vt:lpstr>
      <vt:lpstr>Домашнее задание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Образование без границ</dc:title>
  <dc:creator>obstinate</dc:creator>
  <dc:description>Шаблон презентации с сайта https://presentation-creation.ru/</dc:description>
  <cp:lastModifiedBy>1</cp:lastModifiedBy>
  <cp:revision>1178</cp:revision>
  <dcterms:created xsi:type="dcterms:W3CDTF">2018-02-25T09:09:03Z</dcterms:created>
  <dcterms:modified xsi:type="dcterms:W3CDTF">2022-10-10T11:09:49Z</dcterms:modified>
</cp:coreProperties>
</file>