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70" r:id="rId4"/>
    <p:sldId id="257" r:id="rId5"/>
    <p:sldId id="264" r:id="rId6"/>
    <p:sldId id="259" r:id="rId7"/>
    <p:sldId id="265" r:id="rId8"/>
    <p:sldId id="266" r:id="rId9"/>
    <p:sldId id="276" r:id="rId10"/>
    <p:sldId id="277" r:id="rId11"/>
    <p:sldId id="275" r:id="rId12"/>
    <p:sldId id="267" r:id="rId13"/>
    <p:sldId id="268" r:id="rId14"/>
    <p:sldId id="269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4275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43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42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0562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7715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03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91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1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41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56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8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045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48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78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27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2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4632" cy="1512167"/>
          </a:xfrm>
        </p:spPr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285992"/>
            <a:ext cx="7487816" cy="42118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357166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 СПАСАЛИ  БЕЛОГО МЕДВЕЖОНКА НА СЕВЕРЕ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67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2000" dirty="0" smtClean="0"/>
              <a:t>УЧАСТНИКИ СПАСЕНИЯ ЭТО –</a:t>
            </a:r>
            <a:br>
              <a:rPr lang="ru-RU" sz="2000" dirty="0" smtClean="0"/>
            </a:br>
            <a:r>
              <a:rPr lang="ru-RU" sz="2000" dirty="0" smtClean="0"/>
              <a:t>НАУЧНЫЕ СОТРУДНИКИ  ,РЫБАКИ-ОХОТНИКИ  И  ОБЫКНОВЕННЫЕ  ЛЮДИ.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Наталья Сафонова</a:t>
            </a:r>
          </a:p>
          <a:p>
            <a:r>
              <a:rPr lang="ru-RU" dirty="0" smtClean="0"/>
              <a:t>Алексей Колесов</a:t>
            </a:r>
          </a:p>
          <a:p>
            <a:r>
              <a:rPr lang="ru-RU" dirty="0" smtClean="0"/>
              <a:t>Иван </a:t>
            </a:r>
            <a:r>
              <a:rPr lang="ru-RU" dirty="0" err="1" smtClean="0"/>
              <a:t>татаринов</a:t>
            </a:r>
            <a:endParaRPr lang="ru-RU" dirty="0" smtClean="0"/>
          </a:p>
          <a:p>
            <a:r>
              <a:rPr lang="ru-RU" dirty="0" smtClean="0"/>
              <a:t>Фёдор Яковлев</a:t>
            </a:r>
          </a:p>
          <a:p>
            <a:r>
              <a:rPr lang="ru-RU" dirty="0" smtClean="0"/>
              <a:t>Семён Санников</a:t>
            </a:r>
          </a:p>
          <a:p>
            <a:r>
              <a:rPr lang="ru-RU" dirty="0" smtClean="0"/>
              <a:t>Валерия Шарин</a:t>
            </a:r>
          </a:p>
          <a:p>
            <a:r>
              <a:rPr lang="ru-RU" dirty="0" smtClean="0"/>
              <a:t>Иван Белоногов</a:t>
            </a:r>
          </a:p>
          <a:p>
            <a:r>
              <a:rPr lang="ru-RU" dirty="0" smtClean="0"/>
              <a:t>Роман </a:t>
            </a:r>
            <a:r>
              <a:rPr lang="ru-RU" dirty="0" err="1" smtClean="0"/>
              <a:t>Сметанин</a:t>
            </a:r>
            <a:endParaRPr lang="ru-RU" dirty="0" smtClean="0"/>
          </a:p>
          <a:p>
            <a:r>
              <a:rPr lang="ru-RU" dirty="0" smtClean="0"/>
              <a:t>Мария Владимирцева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3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66975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2200" dirty="0" smtClean="0">
                <a:solidFill>
                  <a:prstClr val="black"/>
                </a:solidFill>
                <a:ea typeface="+mn-ea"/>
                <a:cs typeface="+mn-cs"/>
              </a:rPr>
              <a:t>СПЕЦИАЛИСТЫ ПОЕХАЛИ НА МОТОРНЫХ ЛОДКАХИ ПОЙМАЛИ МЕДВЕЖОНКА,УСЫПИВ ЕГО СПЕЦИАЛЬНЫМИ ЛЕКАРСТВАМИ.В ТАКОМ МАЛЕНЬКОМ ВОЗРАСТЕ МЕДВЕЖОНОК ОДИН ЖИТЬ В ПРИРОДЕ НЕ СМОЖЕТ.</a:t>
            </a: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315815"/>
            <a:ext cx="6348413" cy="3570982"/>
          </a:xfrm>
        </p:spPr>
      </p:pic>
    </p:spTree>
    <p:extLst>
      <p:ext uri="{BB962C8B-B14F-4D97-AF65-F5344CB8AC3E}">
        <p14:creationId xmlns:p14="http://schemas.microsoft.com/office/powerpoint/2010/main" xmlns="" val="34102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61966" y="2702930"/>
            <a:ext cx="4581126" cy="2576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МАЛЫШКА УМКА-АЯНА ОБРЕЛА СВОЙ НОВЫЙ ДОМ В МОСКВЕ.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УМКА- НА ЧУКОТСКОМ ЯЗЫКЕ ОЗНАЧАЕТ</a:t>
            </a:r>
          </a:p>
          <a:p>
            <a:r>
              <a:rPr lang="ru-RU" dirty="0" smtClean="0"/>
              <a:t>«БЕЛЫЙ МЕДВЕДЬ».</a:t>
            </a:r>
          </a:p>
          <a:p>
            <a:r>
              <a:rPr lang="ru-RU" dirty="0" smtClean="0"/>
              <a:t>«АЙАН»-ДОЛГАЯ ДОРОГА,ПОТОМУ ЧТО ПУТЬ ЕЁ СПАСЕНИЯ БЫЛ ОЧЕНЬ ДЛИТЕЛЬНЫМ.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6494">
            <a:off x="299465" y="3757609"/>
            <a:ext cx="3904107" cy="21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8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58692" y="2814942"/>
            <a:ext cx="5597240" cy="22168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НАЧАЛАСЬ  НОВАЯ ЖИЗНЬ МАЛЕНЬКОЙ БЕЛОЙ МЕДВЕДИЦЫ.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ПОЖЕЛАЕМ ЕЙ ЗДОРОВЬЯ И ДОЛГОЙ И СЧАСТЛИВОЙ ЖИЗНИ.</a:t>
            </a:r>
          </a:p>
          <a:p>
            <a:r>
              <a:rPr lang="ru-RU" dirty="0" smtClean="0"/>
              <a:t> А МЫ ,ЮНЫЕ ЭКОЛОГИ БУДЕМ СЛЕДИТЬ И ИНТЕРЕСОВАТЬСЯ  О  ДАЛЬНЕЙШЕЙ ЖИЗНИ МАЛЕНЬКОЙ УМКИ-АЯНЫ,</a:t>
            </a:r>
          </a:p>
          <a:p>
            <a:r>
              <a:rPr lang="ru-RU" dirty="0" smtClean="0"/>
              <a:t>И ОБЯЗАТЕЛЬНО НАВЕСТИМ ЕЁ В МОСКВЕ!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662" y="4985108"/>
            <a:ext cx="2686050" cy="170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23027">
            <a:off x="266894" y="4355351"/>
            <a:ext cx="4158411" cy="23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93642" y="2382478"/>
            <a:ext cx="5661246" cy="3184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ЭТА РАБОТА СОЗДАНА НА ОСНОВЕ МАТЕРИАЛА АГЕНСТВА </a:t>
            </a:r>
            <a:r>
              <a:rPr lang="en-US" sz="3600" dirty="0" smtClean="0"/>
              <a:t>CIP H</a:t>
            </a:r>
            <a:r>
              <a:rPr lang="ru-RU" sz="3600" dirty="0" smtClean="0"/>
              <a:t>БР САХА 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СТИХИ,ТЕКСТ-  Н.В.САФОНОВОЙ </a:t>
            </a:r>
          </a:p>
          <a:p>
            <a:r>
              <a:rPr lang="ru-RU" dirty="0" smtClean="0"/>
              <a:t> ХУДОЖНИК-.М.В.ВЛАДИМИРЦЕВА</a:t>
            </a:r>
          </a:p>
          <a:p>
            <a:endParaRPr lang="ru-RU" dirty="0"/>
          </a:p>
          <a:p>
            <a:r>
              <a:rPr lang="ru-RU" dirty="0" smtClean="0"/>
              <a:t>ОФОРМИЛА РАБОТУ  В СЛАЙДАХ </a:t>
            </a:r>
          </a:p>
          <a:p>
            <a:r>
              <a:rPr lang="ru-RU" dirty="0" smtClean="0"/>
              <a:t>-  УЛЬЯНА </a:t>
            </a:r>
            <a:r>
              <a:rPr lang="ru-RU" dirty="0" smtClean="0"/>
              <a:t> КЛЯХИНА  </a:t>
            </a:r>
            <a:r>
              <a:rPr lang="ru-RU" dirty="0" smtClean="0"/>
              <a:t>УЧЕНИЦА 3 КЛАССА </a:t>
            </a:r>
          </a:p>
          <a:p>
            <a:r>
              <a:rPr lang="ru-RU" dirty="0" smtClean="0"/>
              <a:t>МКОУ ЧЕРСКОЙ ОБЩЕЙ ОБРАЗОВАТЕЛЬНОЙ ШКОЛЫ.</a:t>
            </a:r>
          </a:p>
          <a:p>
            <a:r>
              <a:rPr lang="ru-RU" dirty="0" smtClean="0"/>
              <a:t>ПОМОГАЛА-Т.В.ЗАЙКОВА –УЧИТЕЛЬ ПО ВНЕУРОЧНОЙ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33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12" y="1916832"/>
            <a:ext cx="4267200" cy="4737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87837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16832"/>
            <a:ext cx="3801219" cy="4379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СЛУЧАЙ НА КОЛЫМЕ.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512768" cy="50405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 случилось в  конце  лета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 уже  чувствовалось  дыхание  осени. К  этому  времени  лёд  на  море  ещё не  успел  образоваться  и  голодным  белым  медведям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гуляющим  по  побережью  моря некуда  было  деваться.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65" y="3227223"/>
            <a:ext cx="468052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t>В это  время  белые  медведицы  пытаются  сохранить  своих  маленьких  медвежат.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7708" y="2276872"/>
            <a:ext cx="3369036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40968"/>
            <a:ext cx="3860508" cy="35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7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000" dirty="0">
                <a:solidFill>
                  <a:srgbClr val="EEECE1">
                    <a:lumMod val="10000"/>
                  </a:srgbClr>
                </a:solidFill>
                <a:ea typeface="+mn-ea"/>
                <a:cs typeface="+mn-cs"/>
              </a:rPr>
              <a:t>Однажды , рыбаки из деревни  </a:t>
            </a:r>
            <a:r>
              <a:rPr lang="ru-RU" sz="3000" dirty="0" err="1">
                <a:solidFill>
                  <a:srgbClr val="EEECE1">
                    <a:lumMod val="10000"/>
                  </a:srgbClr>
                </a:solidFill>
                <a:ea typeface="+mn-ea"/>
                <a:cs typeface="+mn-cs"/>
              </a:rPr>
              <a:t>Сыргы-Ытар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приехали на озеро рыбачить, увидели маленького белого медвежонка. Как он здесь очутился? Может быть, спасаясь от хищников или голодных самцов белых медведей, медведица с маленьким медвежонком убежали от моря вглубь тундры. Продвигаясь на юг, они шли все дальше и дальше. Что случилось с матерью-медведицей , нам не известно. Возможно она была старой и , отдав свои силы медвежонку , не смогла идти далее.  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933057"/>
            <a:ext cx="3541763" cy="2662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645024"/>
            <a:ext cx="2924690" cy="295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28" y="4391025"/>
            <a:ext cx="1847850" cy="2466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256" y="4005064"/>
            <a:ext cx="3030914" cy="2888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случилось с матерью-медведицей-не известно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 ВОЗМОЖНО ,ОНА СПАСАЯ  МЕДВЕЖОНКА ОТ ХИЩНИКОВ –БУРЫХ МЕДВЕДЕЙ И ВОЛКОВ,В СХВАТКЕ НЕ ВЫЖИЛА.</a:t>
            </a:r>
          </a:p>
          <a:p>
            <a:r>
              <a:rPr lang="ru-RU" dirty="0" smtClean="0"/>
              <a:t>НО ПОКА ОНА БИЛАСЬ С ХИЩНИКАМИ,МЕДВЕЖОНОК СПАСАЯСЬ УБЕЖАЛ И ОСТАЛСЯ СОВСЕМ ОДИН.</a:t>
            </a:r>
          </a:p>
          <a:p>
            <a:r>
              <a:rPr lang="ru-RU" dirty="0" smtClean="0"/>
              <a:t>ОН ДОЛГО ЩЁЛ ПО ТУНДРЕ,МЕЖДУ ОЗЁР,ПОКА НЕ ПРИШЁЛ НА ОЗЕРО,ГДЕ БЫЛ ДОМИК РЫБАКОВ.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585" y="3671448"/>
            <a:ext cx="255183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9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МЕДВЕЖОНОК ОСТАЛСЯ СИРОТОЙ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Люди  стали  подкармливать  голодного медвежонка.  Но  они  приезжали сюда   только  рыбачить   и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наловив рыбу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уезжали  обратно  в  деревню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 он  оставался  один. Когда  людей  не  было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медвежонок  жил  на  острове   посередине  озера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прячась  от  хищников.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042877"/>
            <a:ext cx="3089275" cy="173771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593238">
            <a:off x="3868933" y="3943485"/>
            <a:ext cx="3226185" cy="2469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242" y="4100976"/>
            <a:ext cx="4607496" cy="2591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МЕДВЕЖОНОК ПЕРЕПЛЫВАЕТ КОЛЫМУ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КАК-ТО НА ОЗЕРО ПРИШЁЛ БОЛЬШОЙ БУРЫЙ МЕДВЕДЬ,И БЕЛЫЙ МЕДВЕЖОНОК ОПЯТЬ УБЕЖАЛ.ОН ПЕРЕПЛЫЛ  РЕКУ И ПРИШЁЛ К ДРУГИМ РЫБАКАМ НА УЧАСТОК ПОМАЗКИНО.О ТОМ,ЧТО В РАЙОНЕ БРОДИТ БЕЛЫЙ МЕДВЕЖОНОК СООБЩИЛИ ВО ВСЕ РЫБАЦКИЕ УЧАСТКИ И НАСЕЛЁННЫЕ ПУНКТЫ.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5037931"/>
            <a:ext cx="2686050" cy="1704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4509120"/>
            <a:ext cx="1584176" cy="20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0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39584" y="4424001"/>
            <a:ext cx="2771800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699066"/>
            <a:ext cx="1475320" cy="2096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43" y="2327396"/>
            <a:ext cx="1477867" cy="2204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ЖИВОТНЫХ ,ЗАНЕСЁННЫХ В КРАСНУЮ КНИГУ ЛОВИТЬ НЕЛЬЗЯ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МИНИСТЕРСТВО ОХРАНЫ ПРИРОДЫ ЯКУТИИ ПРИНИМАЕТ СПЕЦИАЛЬНОЕ  РЕШЕНИЕ НА ОТЛОВ ЭТОГО МАЛЕНЬКОГО МЕДВЕЖОНКА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.УЧЕНЫЕ СОБРАЛИ ГРУППУ СПЕЦИАЛИСТОВ ,УМЕЮЩИХ ЛОВИТЬ ДИКИХ ЖИВОТНЫХ,И ОТПРАВИЛИ В СРЕДНЕКОЛЫМСКИЙ РАЙОН.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376" y="3970045"/>
            <a:ext cx="1763848" cy="2301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398" y="866026"/>
            <a:ext cx="2049155" cy="29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7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340768"/>
            <a:ext cx="2138419" cy="278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 СПАСЕНИЯ МЕДВЕЖОНКА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1661747" cy="25852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01008"/>
            <a:ext cx="2003469" cy="2901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665737"/>
            <a:ext cx="2166830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24922" y="3216240"/>
            <a:ext cx="3635896" cy="2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0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466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к</vt:lpstr>
      <vt:lpstr>СЛУЧАЙ НА КОЛЫМЕ.</vt:lpstr>
      <vt:lpstr>В это  время  белые  медведицы  пытаются  сохранить  своих  маленьких  медвежат.</vt:lpstr>
      <vt:lpstr>Однажды , рыбаки из деревни  Сыргы-Ытар</vt:lpstr>
      <vt:lpstr>Что случилось с матерью-медведицей-не известно</vt:lpstr>
      <vt:lpstr>МЕДВЕЖОНОК ОСТАЛСЯ СИРОТОЙ</vt:lpstr>
      <vt:lpstr>МЕДВЕЖОНОК ПЕРЕПЛЫВАЕТ КОЛЫМУ</vt:lpstr>
      <vt:lpstr>ЖИВОТНЫХ ,ЗАНЕСЁННЫХ В КРАСНУЮ КНИГУ ЛОВИТЬ НЕЛЬЗЯ</vt:lpstr>
      <vt:lpstr>УЧАСТНИКИ СПАСЕНИЯ МЕДВЕЖОНКА</vt:lpstr>
      <vt:lpstr>            УЧАСТНИКИ СПАСЕНИЯ ЭТО – НАУЧНЫЕ СОТРУДНИКИ  ,РЫБАКИ-ОХОТНИКИ  И  ОБЫКНОВЕННЫЕ  ЛЮДИ. </vt:lpstr>
      <vt:lpstr>СПЕЦИАЛИСТЫ ПОЕХАЛИ НА МОТОРНЫХ ЛОДКАХИ ПОЙМАЛИ МЕДВЕЖОНКА,УСЫПИВ ЕГО СПЕЦИАЛЬНЫМИ ЛЕКАРСТВАМИ.В ТАКОМ МАЛЕНЬКОМ ВОЗРАСТЕ МЕДВЕЖОНОК ОДИН ЖИТЬ В ПРИРОДЕ НЕ СМОЖЕТ.</vt:lpstr>
      <vt:lpstr>МАЛЫШКА УМКА-АЯНА ОБРЕЛА СВОЙ НОВЫЙ ДОМ В МОСКВЕ.</vt:lpstr>
      <vt:lpstr>ТАК НАЧАЛАСЬ  НОВАЯ ЖИЗНЬ МАЛЕНЬКОЙ БЕЛОЙ МЕДВЕДИЦЫ.</vt:lpstr>
      <vt:lpstr>ЭТА РАБОТА СОЗДАНА НА ОСНОВЕ МАТЕРИАЛА АГЕНСТВА CIP HБР САХА : </vt:lpstr>
      <vt:lpstr> СПАСИБО ЗА ВНИМАНИЕ!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ПЧ-1</dc:creator>
  <cp:lastModifiedBy>17</cp:lastModifiedBy>
  <cp:revision>30</cp:revision>
  <dcterms:created xsi:type="dcterms:W3CDTF">2019-05-13T12:24:51Z</dcterms:created>
  <dcterms:modified xsi:type="dcterms:W3CDTF">2019-05-19T08:46:45Z</dcterms:modified>
</cp:coreProperties>
</file>