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EDC36-C00F-4437-B999-E2365D60871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ABB5-0BDA-496E-AFE8-3CE93DDB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ABB5-0BDA-496E-AFE8-3CE93DDB0F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мини-сайта детского творческого объединения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Презентация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Автор</a:t>
            </a:r>
            <a:r>
              <a:rPr lang="ru-RU" i="1" dirty="0" smtClean="0">
                <a:solidFill>
                  <a:schemeClr val="tx1"/>
                </a:solidFill>
              </a:rPr>
              <a:t>: педагог дополнительного  образования высшей квалификационной категории МАНУ ДО ДХТД МЛ </a:t>
            </a:r>
            <a:r>
              <a:rPr lang="ru-RU" i="1" dirty="0" err="1" smtClean="0">
                <a:solidFill>
                  <a:schemeClr val="tx1"/>
                </a:solidFill>
              </a:rPr>
              <a:t>Кореновский</a:t>
            </a:r>
            <a:r>
              <a:rPr lang="ru-RU" i="1" dirty="0" smtClean="0">
                <a:solidFill>
                  <a:schemeClr val="tx1"/>
                </a:solidFill>
              </a:rPr>
              <a:t>  район</a:t>
            </a:r>
          </a:p>
          <a:p>
            <a:pPr algn="r"/>
            <a:r>
              <a:rPr lang="ru-RU" sz="3000" b="1" i="1" dirty="0" smtClean="0">
                <a:solidFill>
                  <a:schemeClr val="tx1"/>
                </a:solidFill>
              </a:rPr>
              <a:t>Татьяна Александровна  Сергиенко    </a:t>
            </a:r>
          </a:p>
        </p:txBody>
      </p:sp>
    </p:spTree>
    <p:extLst>
      <p:ext uri="{BB962C8B-B14F-4D97-AF65-F5344CB8AC3E}">
        <p14:creationId xmlns:p14="http://schemas.microsoft.com/office/powerpoint/2010/main" xmlns="" val="151573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/>
          <a:lstStyle/>
          <a:p>
            <a:r>
              <a:rPr lang="ru-RU" dirty="0" smtClean="0"/>
              <a:t>Нажали «сохранить» и у нас получился вот такой сайт! </a:t>
            </a:r>
          </a:p>
          <a:p>
            <a:endParaRPr lang="ru-RU" dirty="0"/>
          </a:p>
        </p:txBody>
      </p:sp>
      <p:pic>
        <p:nvPicPr>
          <p:cNvPr id="7170" name="Picture 2" descr="C:\Users\GULNAZ\Desktop\выступление на педсовет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798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– есть!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28596" y="1928802"/>
            <a:ext cx="4070251" cy="47149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Теперь у нас есть свой персональный сайт в сети  </a:t>
            </a:r>
            <a:r>
              <a:rPr lang="en-US" dirty="0" smtClean="0"/>
              <a:t>nsportal.ru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нем мы можем писать новости, общаться на форуме и создавать свои темы, публиковать свои творческие работы, а также работы  в проекте для одаренных детей «Алые паруса». </a:t>
            </a:r>
          </a:p>
          <a:p>
            <a:r>
              <a:rPr lang="ru-RU" dirty="0" smtClean="0"/>
              <a:t>В создании сайта нет ничего сложного, главное – следовать инструкциям! </a:t>
            </a:r>
          </a:p>
          <a:p>
            <a:endParaRPr lang="ru-RU" dirty="0"/>
          </a:p>
        </p:txBody>
      </p:sp>
      <p:pic>
        <p:nvPicPr>
          <p:cNvPr id="6" name="Содержимое 5" descr="мастер класс КАРЛАГИНО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689490"/>
            <a:ext cx="3521075" cy="2347383"/>
          </a:xfrm>
        </p:spPr>
      </p:pic>
    </p:spTree>
    <p:extLst>
      <p:ext uri="{BB962C8B-B14F-4D97-AF65-F5344CB8AC3E}">
        <p14:creationId xmlns:p14="http://schemas.microsoft.com/office/powerpoint/2010/main" xmlns="" val="123641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В презентации использованы материалы Интернета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GULNAZ\Desktop\выступление на педсовет\0032-032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728" y="2437975"/>
            <a:ext cx="5357850" cy="40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08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нужен сайт?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85720" y="2143116"/>
            <a:ext cx="4213127" cy="435771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век </a:t>
            </a:r>
            <a:r>
              <a:rPr lang="ru-RU" dirty="0" smtClean="0"/>
              <a:t>технологий</a:t>
            </a:r>
            <a:r>
              <a:rPr lang="ru-RU" dirty="0"/>
              <a:t> </a:t>
            </a:r>
            <a:r>
              <a:rPr lang="ru-RU" dirty="0" smtClean="0"/>
              <a:t>и мобильности  есть острая </a:t>
            </a:r>
            <a:r>
              <a:rPr lang="ru-RU" dirty="0"/>
              <a:t>необходимость в освоении и использовании сети Интернет, социальных сетей и персональных сайтов.</a:t>
            </a:r>
          </a:p>
          <a:p>
            <a:r>
              <a:rPr lang="ru-RU" dirty="0" smtClean="0"/>
              <a:t>Мини-сайт детского творческого  объединения  «Юный корреспондент»  способствует </a:t>
            </a:r>
            <a:r>
              <a:rPr lang="ru-RU" dirty="0"/>
              <a:t>обмену опытом </a:t>
            </a:r>
            <a:r>
              <a:rPr lang="ru-RU" dirty="0" smtClean="0"/>
              <a:t>, возможности коллективного обсуждения творческих работ </a:t>
            </a:r>
            <a:r>
              <a:rPr lang="ru-RU" dirty="0" err="1" smtClean="0"/>
              <a:t>юнкоров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 </a:t>
            </a:r>
            <a:r>
              <a:rPr lang="ru-RU" dirty="0"/>
              <a:t>помощью сайта можно распространить нужную </a:t>
            </a:r>
            <a:r>
              <a:rPr lang="ru-RU" dirty="0" smtClean="0"/>
              <a:t>информацию, </a:t>
            </a:r>
            <a:r>
              <a:rPr lang="ru-RU" dirty="0"/>
              <a:t>поделиться новостями, </a:t>
            </a:r>
            <a:r>
              <a:rPr lang="ru-RU" dirty="0" smtClean="0"/>
              <a:t>разместить  </a:t>
            </a:r>
            <a:r>
              <a:rPr lang="ru-RU" dirty="0"/>
              <a:t>творческие работы </a:t>
            </a:r>
            <a:r>
              <a:rPr lang="ru-RU" dirty="0" smtClean="0"/>
              <a:t> юных корреспондентов, оценить  и обсудить их в сети.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Женя Бирюкова с дипломом 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428868"/>
            <a:ext cx="3822700" cy="3110415"/>
          </a:xfrm>
        </p:spPr>
      </p:pic>
    </p:spTree>
    <p:extLst>
      <p:ext uri="{BB962C8B-B14F-4D97-AF65-F5344CB8AC3E}">
        <p14:creationId xmlns:p14="http://schemas.microsoft.com/office/powerpoint/2010/main" xmlns="" val="262078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сайт?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создать свой  мини- сайт в социальной сети работников образования </a:t>
            </a:r>
          </a:p>
          <a:p>
            <a:r>
              <a:rPr lang="en-US" sz="4400" u="sng" dirty="0" smtClean="0"/>
              <a:t>nsportal.ru</a:t>
            </a:r>
          </a:p>
          <a:p>
            <a:r>
              <a:rPr lang="ru-RU" dirty="0" smtClean="0"/>
              <a:t>И назвать его </a:t>
            </a:r>
          </a:p>
          <a:p>
            <a:r>
              <a:rPr lang="ru-RU" b="1" dirty="0" smtClean="0"/>
              <a:t>«Юный корреспондент»</a:t>
            </a:r>
            <a:endParaRPr lang="en-US" b="1" dirty="0" smtClean="0"/>
          </a:p>
        </p:txBody>
      </p:sp>
      <p:pic>
        <p:nvPicPr>
          <p:cNvPr id="5" name="Содержимое 4" descr="готовим материалы для газет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689490"/>
            <a:ext cx="3521075" cy="2347383"/>
          </a:xfrm>
        </p:spPr>
      </p:pic>
    </p:spTree>
    <p:extLst>
      <p:ext uri="{BB962C8B-B14F-4D97-AF65-F5344CB8AC3E}">
        <p14:creationId xmlns:p14="http://schemas.microsoft.com/office/powerpoint/2010/main" xmlns="" val="353239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6048672"/>
          </a:xfrm>
        </p:spPr>
        <p:txBody>
          <a:bodyPr/>
          <a:lstStyle/>
          <a:p>
            <a:r>
              <a:rPr lang="ru-RU" dirty="0" smtClean="0"/>
              <a:t> Открываем Интернет и вводим в поисковике на английском языке  </a:t>
            </a:r>
            <a:r>
              <a:rPr lang="en-US" u="sng" dirty="0" smtClean="0"/>
              <a:t>nsportal.ru</a:t>
            </a:r>
            <a:endParaRPr lang="tt-RU" u="sng" dirty="0" smtClean="0"/>
          </a:p>
          <a:p>
            <a:endParaRPr lang="ru-RU" u="sng" dirty="0"/>
          </a:p>
        </p:txBody>
      </p:sp>
      <p:pic>
        <p:nvPicPr>
          <p:cNvPr id="1027" name="Picture 3" descr="C:\Users\GULNAZ\Desktop\выступление на педсовет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27330"/>
            <a:ext cx="8249570" cy="47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78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332656"/>
            <a:ext cx="8640960" cy="5793507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 Заходим на сайт, нажимаем на  “Вход/регистрация”.</a:t>
            </a:r>
          </a:p>
          <a:p>
            <a:endParaRPr lang="ru-RU" dirty="0"/>
          </a:p>
        </p:txBody>
      </p:sp>
      <p:pic>
        <p:nvPicPr>
          <p:cNvPr id="2050" name="Picture 2" descr="C:\Users\GULNAZ\Desktop\выступление на педсовет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63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Вводим  название группы и  адрес электронной почты.</a:t>
            </a:r>
          </a:p>
          <a:p>
            <a:endParaRPr lang="ru-RU" dirty="0"/>
          </a:p>
        </p:txBody>
      </p:sp>
      <p:pic>
        <p:nvPicPr>
          <p:cNvPr id="3075" name="Picture 3" descr="C:\Users\GULNAZ\Desktop\выступление на педсовет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8631323" cy="51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97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0648"/>
            <a:ext cx="8568952" cy="5865515"/>
          </a:xfrm>
        </p:spPr>
        <p:txBody>
          <a:bodyPr/>
          <a:lstStyle/>
          <a:p>
            <a:r>
              <a:rPr lang="ru-RU" dirty="0" smtClean="0"/>
              <a:t>Заполнить все поля учётной записи: выбрать пароль, загрузить </a:t>
            </a:r>
            <a:r>
              <a:rPr lang="ru-RU" dirty="0" err="1" smtClean="0"/>
              <a:t>аватар</a:t>
            </a:r>
            <a:r>
              <a:rPr lang="ru-RU" dirty="0" smtClean="0"/>
              <a:t> (фото) и 3 фотографии для главной страницы сайта.</a:t>
            </a:r>
          </a:p>
          <a:p>
            <a:endParaRPr lang="ru-RU" dirty="0"/>
          </a:p>
        </p:txBody>
      </p:sp>
      <p:pic>
        <p:nvPicPr>
          <p:cNvPr id="4098" name="Picture 2" descr="C:\Users\GULNAZ\Desktop\выступление на педсовет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7129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86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8640"/>
            <a:ext cx="8640960" cy="6408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Заполнив все поля, нажимаем «Сохранить»</a:t>
            </a:r>
            <a:endParaRPr lang="ru-RU" dirty="0"/>
          </a:p>
        </p:txBody>
      </p:sp>
      <p:pic>
        <p:nvPicPr>
          <p:cNvPr id="5122" name="Picture 2" descr="C:\Users\GULNAZ\Desktop\выступление на педсовет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96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8640"/>
            <a:ext cx="8640960" cy="6408712"/>
          </a:xfrm>
        </p:spPr>
        <p:txBody>
          <a:bodyPr/>
          <a:lstStyle/>
          <a:p>
            <a:r>
              <a:rPr lang="ru-RU" sz="2000" dirty="0" smtClean="0"/>
              <a:t>Заполняем страницу «Данные для мини-сайта». Желательно же, заполнить все существующие поля. </a:t>
            </a:r>
          </a:p>
          <a:p>
            <a:endParaRPr lang="ru-RU" dirty="0"/>
          </a:p>
        </p:txBody>
      </p:sp>
      <p:pic>
        <p:nvPicPr>
          <p:cNvPr id="6146" name="Picture 2" descr="C:\Users\GULNAZ\Desktop\выступление на педсовет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315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269</Words>
  <Application>Microsoft Office PowerPoint</Application>
  <PresentationFormat>Экран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Создание мини-сайта детского творческого объединения </vt:lpstr>
      <vt:lpstr>Зачем нужен сайт?</vt:lpstr>
      <vt:lpstr>Как создать сайт?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Сайт – есть!</vt:lpstr>
      <vt:lpstr>В презентации использованы материалы Интернета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персонального сайта учителя </dc:title>
  <dc:creator>Farida</dc:creator>
  <cp:lastModifiedBy>DNA7 X86</cp:lastModifiedBy>
  <cp:revision>8</cp:revision>
  <dcterms:created xsi:type="dcterms:W3CDTF">2016-01-12T09:41:15Z</dcterms:created>
  <dcterms:modified xsi:type="dcterms:W3CDTF">2018-11-26T18:56:02Z</dcterms:modified>
</cp:coreProperties>
</file>