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75FB-6351-4CAC-A74F-092EE1B6DF11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0E10-B211-4123-BCBE-23CA9B35B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75FB-6351-4CAC-A74F-092EE1B6DF11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0E10-B211-4123-BCBE-23CA9B35B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75FB-6351-4CAC-A74F-092EE1B6DF11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0E10-B211-4123-BCBE-23CA9B35B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75FB-6351-4CAC-A74F-092EE1B6DF11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0E10-B211-4123-BCBE-23CA9B35B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75FB-6351-4CAC-A74F-092EE1B6DF11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0E10-B211-4123-BCBE-23CA9B35B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75FB-6351-4CAC-A74F-092EE1B6DF11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0E10-B211-4123-BCBE-23CA9B35B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75FB-6351-4CAC-A74F-092EE1B6DF11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0E10-B211-4123-BCBE-23CA9B35B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75FB-6351-4CAC-A74F-092EE1B6DF11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0E10-B211-4123-BCBE-23CA9B35B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75FB-6351-4CAC-A74F-092EE1B6DF11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0E10-B211-4123-BCBE-23CA9B35B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75FB-6351-4CAC-A74F-092EE1B6DF11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0E10-B211-4123-BCBE-23CA9B35B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75FB-6351-4CAC-A74F-092EE1B6DF11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0E10-B211-4123-BCBE-23CA9B35B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75FB-6351-4CAC-A74F-092EE1B6DF11}" type="datetimeFigureOut">
              <a:rPr lang="ru-RU" smtClean="0"/>
              <a:pPr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0E10-B211-4123-BCBE-23CA9B35B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ESSAY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Advantages and disadvantages 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What is the essay</a:t>
            </a:r>
            <a:r>
              <a:rPr lang="ru-RU" sz="8000" dirty="0" smtClean="0"/>
              <a:t>?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Эссе — (франц. </a:t>
            </a:r>
            <a:r>
              <a:rPr lang="ru-RU" dirty="0" err="1"/>
              <a:t>essai</a:t>
            </a:r>
            <a:r>
              <a:rPr lang="ru-RU" dirty="0"/>
              <a:t> — попытка, проба, </a:t>
            </a:r>
            <a:r>
              <a:rPr lang="ru-RU" dirty="0" smtClean="0"/>
              <a:t>очерк), </a:t>
            </a:r>
            <a:r>
              <a:rPr lang="ru-RU" dirty="0"/>
              <a:t>прозаическое сочинение небольшого объема и свободной композиции, выражающее индивидуальные впечатления и соображения по конкретному поводу или вопросу и заведомо не претендующее на определяющую или исчерпывающую трактовку предмета.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Recommendations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Не важно, на какую тему Вы пишете эссе, Вы всегда должны задать себе следующие «контрольные» вопросы:</a:t>
            </a:r>
          </a:p>
          <a:p>
            <a:r>
              <a:rPr lang="ru-RU" dirty="0"/>
              <a:t>Ответил ли я на предложенный вопрос?</a:t>
            </a:r>
          </a:p>
          <a:p>
            <a:r>
              <a:rPr lang="ru-RU" dirty="0"/>
              <a:t>Ясно ли я выразил свою точку зрения?</a:t>
            </a:r>
          </a:p>
          <a:p>
            <a:r>
              <a:rPr lang="ru-RU" dirty="0"/>
              <a:t>Было ли </a:t>
            </a:r>
            <a:r>
              <a:rPr lang="ru-RU" dirty="0" smtClean="0"/>
              <a:t>всё </a:t>
            </a:r>
            <a:r>
              <a:rPr lang="ru-RU" dirty="0"/>
              <a:t>написанное выражено ясным и понятным языком, не было ли ошибок во время написания</a:t>
            </a:r>
            <a:r>
              <a:rPr lang="ru-RU" dirty="0" smtClean="0"/>
              <a:t>?</a:t>
            </a:r>
          </a:p>
          <a:p>
            <a:r>
              <a:rPr lang="ru-RU" dirty="0" smtClean="0"/>
              <a:t>Соблюдайте официальный стиль речи, не допускайте сокращений.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The structure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r>
              <a:rPr lang="ru-RU" dirty="0" smtClean="0"/>
              <a:t> </a:t>
            </a:r>
            <a:r>
              <a:rPr lang="ru-RU" dirty="0" smtClean="0"/>
              <a:t>– объявление темы, проблемы</a:t>
            </a:r>
          </a:p>
          <a:p>
            <a:r>
              <a:rPr lang="en-US" dirty="0" smtClean="0"/>
              <a:t>Arguments for</a:t>
            </a:r>
            <a:r>
              <a:rPr lang="ru-RU" dirty="0" smtClean="0"/>
              <a:t> </a:t>
            </a:r>
            <a:r>
              <a:rPr lang="ru-RU" dirty="0" smtClean="0"/>
              <a:t>– достаточно обозначить 2-3 аргумента, которые необходимо раскрыть</a:t>
            </a:r>
          </a:p>
          <a:p>
            <a:r>
              <a:rPr lang="en-US" dirty="0" smtClean="0"/>
              <a:t>Arguments against</a:t>
            </a:r>
            <a:r>
              <a:rPr lang="ru-RU" dirty="0" smtClean="0"/>
              <a:t> </a:t>
            </a:r>
            <a:r>
              <a:rPr lang="ru-RU" dirty="0" smtClean="0"/>
              <a:t>-  достаточно обозначить 2-3 аргумента, которые необходимо раскрыть</a:t>
            </a:r>
          </a:p>
          <a:p>
            <a:r>
              <a:rPr lang="en-US" dirty="0" smtClean="0"/>
              <a:t>Conclusion </a:t>
            </a:r>
            <a:r>
              <a:rPr lang="ru-RU" dirty="0" smtClean="0"/>
              <a:t>– </a:t>
            </a:r>
            <a:r>
              <a:rPr lang="ru-RU" dirty="0" smtClean="0"/>
              <a:t>завершение Вашей мысли, вывод возвращается к главной идее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conjunctions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Introduction </a:t>
            </a:r>
            <a:r>
              <a:rPr lang="ru-RU" dirty="0" smtClean="0"/>
              <a:t>: </a:t>
            </a:r>
            <a:r>
              <a:rPr lang="en-US" dirty="0" smtClean="0"/>
              <a:t>Let us consider what the advantages and disadvantages of…are.</a:t>
            </a:r>
          </a:p>
          <a:p>
            <a:r>
              <a:rPr lang="en-US" dirty="0" smtClean="0"/>
              <a:t>Arguments for</a:t>
            </a:r>
            <a:r>
              <a:rPr lang="ru-RU" dirty="0" smtClean="0"/>
              <a:t> : </a:t>
            </a:r>
            <a:r>
              <a:rPr lang="en-US" dirty="0" smtClean="0"/>
              <a:t>To begin with</a:t>
            </a:r>
            <a:r>
              <a:rPr lang="ru-RU" dirty="0" smtClean="0"/>
              <a:t>,</a:t>
            </a:r>
            <a:r>
              <a:rPr lang="en-US" dirty="0" smtClean="0"/>
              <a:t> another good thing</a:t>
            </a:r>
            <a:r>
              <a:rPr lang="ru-RU" dirty="0" smtClean="0"/>
              <a:t>,</a:t>
            </a:r>
            <a:r>
              <a:rPr lang="en-US" dirty="0" smtClean="0"/>
              <a:t> what is more</a:t>
            </a:r>
            <a:r>
              <a:rPr lang="ru-RU" dirty="0" smtClean="0"/>
              <a:t>,</a:t>
            </a:r>
            <a:r>
              <a:rPr lang="en-US" dirty="0" smtClean="0"/>
              <a:t> besides  </a:t>
            </a:r>
            <a:endParaRPr lang="ru-RU" dirty="0" smtClean="0"/>
          </a:p>
          <a:p>
            <a:r>
              <a:rPr lang="en-US" dirty="0" smtClean="0"/>
              <a:t>Arguments again</a:t>
            </a:r>
            <a:r>
              <a:rPr lang="ru-RU" dirty="0" smtClean="0"/>
              <a:t>: </a:t>
            </a:r>
            <a:r>
              <a:rPr lang="ru-RU" dirty="0" smtClean="0"/>
              <a:t>О</a:t>
            </a:r>
            <a:r>
              <a:rPr lang="en-US" dirty="0" smtClean="0"/>
              <a:t>n the other hand</a:t>
            </a:r>
            <a:r>
              <a:rPr lang="ru-RU" dirty="0" smtClean="0"/>
              <a:t>,</a:t>
            </a:r>
            <a:r>
              <a:rPr lang="en-US" dirty="0" smtClean="0"/>
              <a:t> besides</a:t>
            </a:r>
            <a:r>
              <a:rPr lang="ru-RU" dirty="0" smtClean="0"/>
              <a:t>,</a:t>
            </a:r>
            <a:r>
              <a:rPr lang="en-US" dirty="0" smtClean="0"/>
              <a:t> moreover</a:t>
            </a:r>
            <a:r>
              <a:rPr lang="ru-RU" dirty="0" smtClean="0"/>
              <a:t>, </a:t>
            </a:r>
            <a:r>
              <a:rPr lang="en-US" dirty="0" smtClean="0"/>
              <a:t>more than that </a:t>
            </a:r>
            <a:endParaRPr lang="ru-RU" dirty="0" smtClean="0"/>
          </a:p>
          <a:p>
            <a:r>
              <a:rPr lang="en-US" dirty="0" smtClean="0"/>
              <a:t>Conclusion </a:t>
            </a:r>
            <a:r>
              <a:rPr lang="ru-RU" dirty="0" smtClean="0"/>
              <a:t>: </a:t>
            </a:r>
            <a:r>
              <a:rPr lang="en-US" dirty="0" smtClean="0"/>
              <a:t>In conclusion I can say that 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VOLUME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210 – 230 </a:t>
            </a:r>
            <a:r>
              <a:rPr lang="en-US" sz="8000" dirty="0" smtClean="0"/>
              <a:t>words</a:t>
            </a:r>
            <a:endParaRPr lang="ru-RU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215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ESSAY</vt:lpstr>
      <vt:lpstr>What is the essay?</vt:lpstr>
      <vt:lpstr>Recommendations</vt:lpstr>
      <vt:lpstr>The structure</vt:lpstr>
      <vt:lpstr>conjunctions</vt:lpstr>
      <vt:lpstr>VOLUME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Tanya</dc:creator>
  <cp:lastModifiedBy>Tanya</cp:lastModifiedBy>
  <cp:revision>21</cp:revision>
  <dcterms:created xsi:type="dcterms:W3CDTF">2009-12-10T19:04:52Z</dcterms:created>
  <dcterms:modified xsi:type="dcterms:W3CDTF">2009-12-11T20:28:06Z</dcterms:modified>
</cp:coreProperties>
</file>