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74" r:id="rId4"/>
    <p:sldId id="295" r:id="rId5"/>
    <p:sldId id="275" r:id="rId6"/>
    <p:sldId id="276" r:id="rId7"/>
    <p:sldId id="296" r:id="rId8"/>
    <p:sldId id="294" r:id="rId9"/>
    <p:sldId id="266" r:id="rId10"/>
    <p:sldId id="277" r:id="rId11"/>
    <p:sldId id="288" r:id="rId12"/>
    <p:sldId id="290" r:id="rId13"/>
    <p:sldId id="287" r:id="rId14"/>
    <p:sldId id="281" r:id="rId15"/>
    <p:sldId id="278" r:id="rId16"/>
    <p:sldId id="289" r:id="rId17"/>
    <p:sldId id="283" r:id="rId18"/>
    <p:sldId id="292" r:id="rId19"/>
    <p:sldId id="293" r:id="rId20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E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3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8137-1E81-4C9C-8E6A-ADA15D3308E4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B014-1AAC-4B29-BDBB-5C59C7EBB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859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8137-1E81-4C9C-8E6A-ADA15D3308E4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B014-1AAC-4B29-BDBB-5C59C7EBB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044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8137-1E81-4C9C-8E6A-ADA15D3308E4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B014-1AAC-4B29-BDBB-5C59C7EBB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27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8137-1E81-4C9C-8E6A-ADA15D3308E4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B014-1AAC-4B29-BDBB-5C59C7EBB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93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8137-1E81-4C9C-8E6A-ADA15D3308E4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B014-1AAC-4B29-BDBB-5C59C7EBB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80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8137-1E81-4C9C-8E6A-ADA15D3308E4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B014-1AAC-4B29-BDBB-5C59C7EBB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59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8137-1E81-4C9C-8E6A-ADA15D3308E4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B014-1AAC-4B29-BDBB-5C59C7EBB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62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8137-1E81-4C9C-8E6A-ADA15D3308E4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B014-1AAC-4B29-BDBB-5C59C7EBB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77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8137-1E81-4C9C-8E6A-ADA15D3308E4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B014-1AAC-4B29-BDBB-5C59C7EBB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055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8137-1E81-4C9C-8E6A-ADA15D3308E4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B014-1AAC-4B29-BDBB-5C59C7EBB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18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8137-1E81-4C9C-8E6A-ADA15D3308E4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B014-1AAC-4B29-BDBB-5C59C7EBB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11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58137-1E81-4C9C-8E6A-ADA15D3308E4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B014-1AAC-4B29-BDBB-5C59C7EBB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39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727693" y="1504295"/>
              <a:ext cx="9590574" cy="258532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92D05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Тема урока</a:t>
              </a:r>
            </a:p>
            <a:p>
              <a:pPr algn="ctr"/>
              <a:r>
                <a:rPr lang="ru-RU" sz="54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92D05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«Изменение существительных </a:t>
              </a:r>
            </a:p>
            <a:p>
              <a:pPr algn="ctr"/>
              <a:r>
                <a:rPr lang="ru-RU" sz="5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92D05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п</a:t>
              </a:r>
              <a:r>
                <a:rPr lang="ru-RU" sz="54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92D05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о вопросам (падежам)</a:t>
              </a:r>
              <a:r>
                <a:rPr lang="ru-RU" sz="54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92D05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».</a:t>
              </a:r>
              <a:endPara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49038" y="4292306"/>
              <a:ext cx="3779561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Учитель начальных классов</a:t>
              </a:r>
            </a:p>
            <a:p>
              <a:r>
                <a:rPr lang="ru-RU" sz="2400" dirty="0" smtClean="0"/>
                <a:t>МБОУ «Гимназия №19»</a:t>
              </a:r>
            </a:p>
            <a:p>
              <a:r>
                <a:rPr lang="ru-RU" sz="2400" dirty="0" smtClean="0"/>
                <a:t> г. Ростов -на-Дону</a:t>
              </a:r>
            </a:p>
            <a:p>
              <a:endParaRPr lang="ru-RU" sz="2400" dirty="0" smtClean="0"/>
            </a:p>
            <a:p>
              <a:r>
                <a:rPr lang="ru-RU" sz="2400" dirty="0" err="1" smtClean="0"/>
                <a:t>Багмет</a:t>
              </a:r>
              <a:r>
                <a:rPr lang="ru-RU" sz="2400" dirty="0" smtClean="0"/>
                <a:t> Елена Семёновна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980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01056" y="622744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Тема урока</a:t>
            </a:r>
          </a:p>
          <a:p>
            <a:pPr algn="ctr"/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«Изменение существительных </a:t>
            </a:r>
          </a:p>
          <a:p>
            <a:pPr algn="ctr"/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 вопросам (падежам)».</a:t>
            </a:r>
          </a:p>
        </p:txBody>
      </p:sp>
      <p:pic>
        <p:nvPicPr>
          <p:cNvPr id="4" name="Picture 4" descr="https://2.bp.blogspot.com/-u1qwD384jYc/WtNa7I1uHXI/AAAAAAAAQ6w/Ajc8jZKPcZcBtDb_cotDPWZqHoa6_h73gCLcBGAs/s320/%25D0%25BB%25D0%25B8%25D1%2581%25D0%25B0_DoV%2B%25288%25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41" y="622744"/>
            <a:ext cx="2858190" cy="326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55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939" y="566696"/>
            <a:ext cx="7632810" cy="572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6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248250" y="210377"/>
            <a:ext cx="7620000" cy="5730240"/>
            <a:chOff x="1901952" y="463296"/>
            <a:chExt cx="7620000" cy="573024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1952" y="470916"/>
              <a:ext cx="7620000" cy="5715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1901952" y="463296"/>
              <a:ext cx="633984" cy="5730240"/>
            </a:xfrm>
            <a:prstGeom prst="rect">
              <a:avLst/>
            </a:prstGeom>
            <a:solidFill>
              <a:srgbClr val="F6FEA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165153" y="661480"/>
            <a:ext cx="359265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Выпиши </a:t>
            </a:r>
          </a:p>
          <a:p>
            <a:r>
              <a:rPr lang="ru-RU" sz="3600" dirty="0" smtClean="0"/>
              <a:t>словосочетания</a:t>
            </a:r>
          </a:p>
          <a:p>
            <a:r>
              <a:rPr lang="ru-RU" sz="3600" dirty="0" smtClean="0"/>
              <a:t> со словом </a:t>
            </a:r>
            <a:r>
              <a:rPr lang="ru-RU" sz="3600" i="1" dirty="0" smtClean="0">
                <a:solidFill>
                  <a:srgbClr val="FF0000"/>
                </a:solidFill>
              </a:rPr>
              <a:t>лиса,</a:t>
            </a:r>
          </a:p>
          <a:p>
            <a:r>
              <a:rPr lang="ru-RU" sz="3600" i="1" dirty="0" smtClean="0"/>
              <a:t>Задавай вопросы</a:t>
            </a:r>
          </a:p>
          <a:p>
            <a:r>
              <a:rPr lang="ru-RU" sz="3600" i="1" dirty="0"/>
              <a:t>к</a:t>
            </a:r>
            <a:r>
              <a:rPr lang="ru-RU" sz="3600" i="1" dirty="0" smtClean="0"/>
              <a:t>  словам.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225044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8220" y="360323"/>
            <a:ext cx="25362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ПРОВЕРКА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" name="Picture 4" descr="https://2.bp.blogspot.com/-u1qwD384jYc/WtNa7I1uHXI/AAAAAAAAQ6w/Ajc8jZKPcZcBtDb_cotDPWZqHoa6_h73gCLcBGAs/s320/%25D0%25BB%25D0%25B8%25D1%2581%25D0%25B0_DoV%2B%25288%25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0" y="3249038"/>
            <a:ext cx="2651225" cy="302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59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 descr="https://fs01.infourok.ru/images/doc/13/16556/img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416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68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12192000" cy="6858000"/>
            <a:chOff x="0" y="-136187"/>
            <a:chExt cx="12192000" cy="68580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36187"/>
              <a:ext cx="12192000" cy="6858000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3889171" y="1169154"/>
              <a:ext cx="7176324" cy="424731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Существительное </a:t>
              </a:r>
            </a:p>
            <a:p>
              <a:pPr algn="ctr"/>
              <a:r>
                <a:rPr lang="ru-RU" sz="540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в</a:t>
              </a:r>
              <a:r>
                <a:rPr lang="ru-RU" sz="54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 </a:t>
              </a:r>
            </a:p>
            <a:p>
              <a:pPr algn="ctr"/>
              <a:r>
                <a:rPr lang="ru-RU" sz="54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именительном </a:t>
              </a:r>
              <a:r>
                <a:rPr lang="ru-RU" sz="5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падеже</a:t>
              </a:r>
              <a:endPara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  <a:p>
              <a:pPr algn="ctr"/>
              <a:r>
                <a:rPr lang="ru-RU" sz="54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, </a:t>
              </a:r>
              <a:r>
                <a:rPr lang="ru-RU" sz="5400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всегда</a:t>
              </a:r>
              <a:r>
                <a:rPr lang="ru-RU" sz="54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 </a:t>
              </a:r>
            </a:p>
            <a:p>
              <a:pPr algn="ctr"/>
              <a:r>
                <a:rPr lang="ru-RU" sz="54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-подлежащее</a:t>
              </a:r>
              <a:endPara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433140" y="-69371"/>
              <a:ext cx="1057079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ЗАКРЕПЛЕНИЕ</a:t>
              </a:r>
              <a:r>
                <a:rPr lang="ru-RU" sz="54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 МАТЕРИАЛА</a:t>
              </a:r>
              <a:endPara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22669" y="5479776"/>
              <a:ext cx="1050697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Правило – </a:t>
              </a:r>
              <a:r>
                <a:rPr lang="ru-RU" sz="5400" b="1" cap="none" spc="0" dirty="0" err="1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стр</a:t>
              </a:r>
              <a:r>
                <a:rPr lang="ru-RU" sz="54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 22 (</a:t>
              </a:r>
              <a:r>
                <a:rPr lang="ru-RU" sz="5400" b="1" cap="none" spc="0" dirty="0" err="1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Л.Ф.Климанова</a:t>
              </a:r>
              <a:r>
                <a:rPr lang="ru-RU" sz="54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)</a:t>
              </a:r>
              <a:endPara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pic>
        <p:nvPicPr>
          <p:cNvPr id="11" name="Picture 4" descr="https://2.bp.blogspot.com/-u1qwD384jYc/WtNa7I1uHXI/AAAAAAAAQ6w/Ajc8jZKPcZcBtDb_cotDPWZqHoa6_h73gCLcBGAs/s320/%25D0%25BB%25D0%25B8%25D1%2581%25D0%25B0_DoV%2B%25288%25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4" y="1038543"/>
            <a:ext cx="2858190" cy="326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89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Picture 2" descr="https://fs00.infourok.ru/images/doc/250/254761/img6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1871" y="0"/>
              <a:ext cx="9143999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377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0"/>
              <a:ext cx="9144000" cy="6858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8326877" y="6284068"/>
              <a:ext cx="1789889" cy="2723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5001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1" y="-1"/>
            <a:ext cx="12192091" cy="6858051"/>
            <a:chOff x="-1" y="-1"/>
            <a:chExt cx="12192091" cy="685805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12192091" cy="6858051"/>
            </a:xfrm>
            <a:prstGeom prst="rect">
              <a:avLst/>
            </a:prstGeom>
          </p:spPr>
        </p:pic>
        <p:pic>
          <p:nvPicPr>
            <p:cNvPr id="7170" name="Picture 2" descr="https://cdn1.coreapp.ai/uploads/image/16105539301731862915fff1a4ac3f32-161055393179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596" y="50"/>
              <a:ext cx="9143998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691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4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b1d/0005b06c-19b5d348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75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10" descr="https://png-images.ru/wp-content/uploads/2021/03/%D0%91%D0%B0%D1%80%D1%81%D1%83%D0%BA-46-166x17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816" y="216653"/>
            <a:ext cx="3367469" cy="344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8" descr="https://1.bp.blogspot.com/-IlAEf0PXZMY/WqS0kqZG4HI/AAAAAAAAJa0/PmuYmHnMEC4dL-7ydqGEQY06HYN-HEiWwCLcBGAs/s320/%25D0%25B7%25D0%25B0%25D0%25B9%25D1%2587%25D0%25B8%25D0%25BA_DoV%2B%25284%252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8" y="257020"/>
            <a:ext cx="2718816" cy="327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Олен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12" y="326286"/>
            <a:ext cx="3351340" cy="422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7171" y="3991463"/>
            <a:ext cx="1819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а…ц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 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66544" y="3991463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я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40629" y="5320391"/>
            <a:ext cx="2055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…лень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40629" y="5320391"/>
            <a:ext cx="556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03013" y="4088999"/>
            <a:ext cx="2323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</a:t>
            </a:r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r>
              <a:rPr lang="ru-RU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рсук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51976" y="4088999"/>
            <a:ext cx="526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2117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00527" y="5955720"/>
            <a:ext cx="2895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м…</a:t>
            </a:r>
            <a:r>
              <a:rPr lang="ru-RU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дведь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66659" y="5702003"/>
            <a:ext cx="3754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</a:t>
            </a:r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r>
              <a:rPr lang="ru-RU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двед</a:t>
            </a:r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r>
              <a:rPr lang="ru-RU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ца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50508" y="5934670"/>
            <a:ext cx="532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е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67275" y="5676552"/>
            <a:ext cx="532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е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76508" y="570200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055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12192000" cy="6858000"/>
          </a:xfrm>
          <a:prstGeom prst="rect">
            <a:avLst/>
          </a:prstGeom>
        </p:spPr>
      </p:pic>
      <p:pic>
        <p:nvPicPr>
          <p:cNvPr id="3" name="Picture 4" descr="https://2.bp.blogspot.com/-u1qwD384jYc/WtNa7I1uHXI/AAAAAAAAQ6w/Ajc8jZKPcZcBtDb_cotDPWZqHoa6_h73gCLcBGAs/s320/%25D0%25BB%25D0%25B8%25D1%2581%25D0%25B0_DoV%2B%25288%25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41" y="622744"/>
            <a:ext cx="2858190" cy="326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02411" y="906887"/>
            <a:ext cx="2767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ЛИСИЦА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14006" y="1999964"/>
            <a:ext cx="2343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ЛИСИЙ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73747" y="3335905"/>
            <a:ext cx="2624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ЛИСТИК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74555" y="4527911"/>
            <a:ext cx="3095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ЛИСИЧКА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9440" y="186850"/>
            <a:ext cx="5708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Найди лишнее слово</a:t>
            </a:r>
            <a:endParaRPr lang="ru-RU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1628512" y="5451241"/>
            <a:ext cx="52234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Разбери по составу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38447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622" y="220574"/>
            <a:ext cx="8555801" cy="641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0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429060" y="0"/>
              <a:ext cx="797563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dirty="0" smtClean="0">
                  <a:ln w="13462">
                    <a:solidFill>
                      <a:schemeClr val="bg1"/>
                    </a:solidFill>
                    <a:prstDash val="solid"/>
                  </a:ln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Ростовская область</a:t>
              </a:r>
              <a:endParaRPr lang="ru-RU" sz="3200" b="1" cap="none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8550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phonoteka.org/uploads/posts/2021-04/1619244071_56-phonoteka_org-p-klass-s-doskoi-fon-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593"/>
            <a:ext cx="12192001" cy="687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59034" y="1002348"/>
            <a:ext cx="9690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Работа над новым материалом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Picture 4" descr="https://2.bp.blogspot.com/-u1qwD384jYc/WtNa7I1uHXI/AAAAAAAAQ6w/Ajc8jZKPcZcBtDb_cotDPWZqHoa6_h73gCLcBGAs/s320/%25D0%25BB%25D0%25B8%25D1%2581%25D0%25B0_DoV%2B%25288%25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34" y="2331570"/>
            <a:ext cx="2858190" cy="326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76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178816" y="0"/>
            <a:ext cx="12370816" cy="7008876"/>
            <a:chOff x="-178816" y="-150876"/>
            <a:chExt cx="12370816" cy="6958584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8816" y="-150876"/>
              <a:ext cx="12370816" cy="6958584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432" y="521208"/>
              <a:ext cx="7620000" cy="5715000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1901952" y="463296"/>
              <a:ext cx="633984" cy="5730240"/>
            </a:xfrm>
            <a:prstGeom prst="rect">
              <a:avLst/>
            </a:prstGeom>
            <a:solidFill>
              <a:srgbClr val="F6FEA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552432" y="473964"/>
              <a:ext cx="2499360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Пронаблюдай </a:t>
              </a:r>
            </a:p>
            <a:p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 словом </a:t>
              </a:r>
              <a:r>
                <a:rPr lang="ru-RU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лиса.</a:t>
              </a:r>
            </a:p>
            <a:p>
              <a:r>
                <a:rPr lang="ru-RU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Что заметил? </a:t>
              </a:r>
            </a:p>
            <a:p>
              <a:r>
                <a:rPr lang="ru-RU" sz="28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Да,изменилось</a:t>
              </a:r>
              <a:endPara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окончание.</a:t>
              </a:r>
            </a:p>
            <a:p>
              <a:r>
                <a:rPr lang="ru-RU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какие вопросы</a:t>
              </a:r>
            </a:p>
            <a:p>
              <a:r>
                <a:rPr lang="ru-RU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отвечают эти слова?</a:t>
              </a:r>
              <a:endPara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598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116</Words>
  <Application>Microsoft Office PowerPoint</Application>
  <PresentationFormat>Широкоэкранный</PresentationFormat>
  <Paragraphs>50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36</cp:revision>
  <cp:lastPrinted>2022-02-13T19:23:16Z</cp:lastPrinted>
  <dcterms:created xsi:type="dcterms:W3CDTF">2022-02-02T19:01:53Z</dcterms:created>
  <dcterms:modified xsi:type="dcterms:W3CDTF">2022-03-14T19:01:44Z</dcterms:modified>
</cp:coreProperties>
</file>