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4" r:id="rId5"/>
    <p:sldId id="265" r:id="rId6"/>
    <p:sldId id="266" r:id="rId7"/>
    <p:sldId id="258" r:id="rId8"/>
    <p:sldId id="257" r:id="rId9"/>
    <p:sldId id="256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4" autoAdjust="0"/>
    <p:restoredTop sz="94660"/>
  </p:normalViewPr>
  <p:slideViewPr>
    <p:cSldViewPr>
      <p:cViewPr>
        <p:scale>
          <a:sx n="70" d="100"/>
          <a:sy n="70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09CE-CEE4-43AF-A5AE-91187AD374A4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694A-AD98-4AB4-B9DC-8C863B2B40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el\Desktop\0001-001-Listop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7693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испаряют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виды,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опадают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хватает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осенняя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холодная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корневые,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волоски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деревьев,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5451" y="4221088"/>
            <a:ext cx="7649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неужели, начинается, листопад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"/>
          <a:stretch/>
        </p:blipFill>
        <p:spPr>
          <a:xfrm>
            <a:off x="760774" y="-5038"/>
            <a:ext cx="7056784" cy="679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3591"/>
            <a:ext cx="878497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algn="ctr">
              <a:spcAft>
                <a:spcPts val="0"/>
              </a:spcAft>
            </a:pPr>
            <a:r>
              <a:rPr lang="ru-RU" sz="3200" b="1" spc="-4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Листопад.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3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падают желтые лист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д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рев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ев. Они -сигналы засухи. Корни забирают из з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мли воду и п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дают дереву. Лист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 её испаряют. Если воды мало, лист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падают.</a:t>
            </a:r>
          </a:p>
          <a:p>
            <a:pPr>
              <a:spcBef>
                <a:spcPts val="43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Но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осен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 часто идут д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жди. Какая может быт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засуха? Неужели дереву 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не_хватает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ды?</a:t>
            </a:r>
          </a:p>
          <a:p>
            <a:pPr>
              <a:spcBef>
                <a:spcPts val="43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Воды-то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много, да взят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ее дерево не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может. Осе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яя з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мля х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лодная, а х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лодную воду не всасывают к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рневые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ски. Вот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начинается лист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</a:t>
            </a:r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25425"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(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Н. Надеждиной.)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речи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4"/>
            <a:ext cx="19319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Разговорный</a:t>
            </a:r>
          </a:p>
          <a:p>
            <a:r>
              <a:rPr lang="ru-RU" dirty="0" smtClean="0"/>
              <a:t>Обмен </a:t>
            </a:r>
            <a:r>
              <a:rPr lang="ru-RU" dirty="0"/>
              <a:t>мыслями, </a:t>
            </a:r>
          </a:p>
          <a:p>
            <a:r>
              <a:rPr lang="ru-RU" dirty="0" smtClean="0"/>
              <a:t>впечатлениями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06260" y="3092767"/>
            <a:ext cx="23842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Научный</a:t>
            </a:r>
          </a:p>
          <a:p>
            <a:r>
              <a:rPr lang="ru-RU" dirty="0" smtClean="0"/>
              <a:t>Сообщение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Передача</a:t>
            </a:r>
          </a:p>
          <a:p>
            <a:r>
              <a:rPr lang="ru-RU" dirty="0" smtClean="0"/>
              <a:t>научной </a:t>
            </a:r>
            <a:r>
              <a:rPr lang="ru-RU" dirty="0"/>
              <a:t>информации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1412773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Официально-деловой</a:t>
            </a:r>
          </a:p>
          <a:p>
            <a:r>
              <a:rPr lang="ru-RU" dirty="0" smtClean="0"/>
              <a:t>Точная передача</a:t>
            </a:r>
          </a:p>
          <a:p>
            <a:r>
              <a:rPr lang="ru-RU" dirty="0" smtClean="0"/>
              <a:t>деловой</a:t>
            </a:r>
            <a:endParaRPr lang="ru-RU" dirty="0"/>
          </a:p>
          <a:p>
            <a:r>
              <a:rPr lang="ru-RU" dirty="0"/>
              <a:t>информации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15223" y="3092767"/>
            <a:ext cx="28019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Публицистический</a:t>
            </a:r>
          </a:p>
          <a:p>
            <a:r>
              <a:rPr lang="ru-RU" dirty="0" smtClean="0"/>
              <a:t>Сообщение,</a:t>
            </a:r>
          </a:p>
          <a:p>
            <a:r>
              <a:rPr lang="ru-RU" dirty="0" smtClean="0"/>
              <a:t>воздействие </a:t>
            </a:r>
            <a:r>
              <a:rPr lang="ru-RU" dirty="0"/>
              <a:t>на </a:t>
            </a:r>
            <a:endParaRPr lang="ru-RU" dirty="0" smtClean="0"/>
          </a:p>
          <a:p>
            <a:r>
              <a:rPr lang="ru-RU" dirty="0" smtClean="0"/>
              <a:t>слушателей </a:t>
            </a:r>
            <a:r>
              <a:rPr lang="ru-RU" dirty="0"/>
              <a:t>или читателей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90861" y="4939427"/>
            <a:ext cx="3385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Художественный</a:t>
            </a:r>
          </a:p>
          <a:p>
            <a:r>
              <a:rPr lang="ru-RU" dirty="0"/>
              <a:t>Воздействие на мысли и чувства</a:t>
            </a:r>
          </a:p>
        </p:txBody>
      </p:sp>
    </p:spTree>
    <p:extLst>
      <p:ext uri="{BB962C8B-B14F-4D97-AF65-F5344CB8AC3E}">
        <p14:creationId xmlns:p14="http://schemas.microsoft.com/office/powerpoint/2010/main" val="149303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60648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речи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0524" y="119675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предмета, человека (его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характеристика)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места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состояния окружающей среды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35699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тип речи, при помощи которого рассказывается о каких-либо событиях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8786" y="486916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тип речи, при помощи которого доказывается или объясняется какое-либо положение, мысль</a:t>
            </a:r>
          </a:p>
        </p:txBody>
      </p:sp>
    </p:spTree>
    <p:extLst>
      <p:ext uri="{BB962C8B-B14F-4D97-AF65-F5344CB8AC3E}">
        <p14:creationId xmlns:p14="http://schemas.microsoft.com/office/powerpoint/2010/main" val="258654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155575"/>
            <a:ext cx="9186863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9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80728"/>
            <a:ext cx="87849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342900" indent="-342900">
              <a:buAutoNum type="arabicParenR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осенью падают листья?</a:t>
            </a:r>
          </a:p>
          <a:p>
            <a:pPr marL="342900" indent="-342900">
              <a:buAutoNum type="arabicParenR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Засуха осенью</a:t>
            </a:r>
          </a:p>
          <a:p>
            <a:pPr marL="342900" indent="-342900">
              <a:buAutoNum type="arabicParenR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дерево не может взять воду?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7016" y="338554"/>
            <a:ext cx="88569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Словарно-орфографическая подготовка</a:t>
            </a:r>
          </a:p>
          <a:p>
            <a:pPr marL="0" marR="0" lvl="0" indent="219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з_мли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исп_ряют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в_ды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оп_дают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д_жди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хватает</a:t>
            </a: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_се_яя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х_лодная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к_рневые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в_л_ски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лист_я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д_рев_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в,</a:t>
            </a: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осен_ю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3768" y="1844824"/>
            <a:ext cx="429470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00B050"/>
                </a:solidFill>
                <a:effectLst/>
              </a:rPr>
              <a:t>Лист </a:t>
            </a:r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</a:rPr>
              <a:t>+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smtClean="0">
                <a:ln/>
                <a:solidFill>
                  <a:srgbClr val="002060"/>
                </a:solidFill>
                <a:effectLst/>
              </a:rPr>
              <a:t>падает</a:t>
            </a:r>
          </a:p>
          <a:p>
            <a:pPr algn="ctr"/>
            <a:r>
              <a:rPr lang="ru-RU" sz="5400" b="1" cap="none" spc="0" dirty="0" smtClean="0">
                <a:ln/>
                <a:solidFill>
                  <a:srgbClr val="00B050"/>
                </a:solidFill>
                <a:effectLst/>
              </a:rPr>
              <a:t>Лист</a:t>
            </a:r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</a:rPr>
              <a:t>о</a:t>
            </a:r>
            <a:r>
              <a:rPr lang="ru-RU" sz="5400" b="1" cap="none" spc="0" dirty="0" smtClean="0">
                <a:ln/>
                <a:solidFill>
                  <a:srgbClr val="002060"/>
                </a:solidFill>
                <a:effectLst/>
              </a:rPr>
              <a:t>пад</a:t>
            </a:r>
          </a:p>
          <a:p>
            <a:pPr algn="ctr"/>
            <a:endParaRPr lang="ru-RU" sz="5400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172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Sel</dc:creator>
  <cp:lastModifiedBy>Ксюша</cp:lastModifiedBy>
  <cp:revision>12</cp:revision>
  <dcterms:created xsi:type="dcterms:W3CDTF">2013-10-03T02:49:55Z</dcterms:created>
  <dcterms:modified xsi:type="dcterms:W3CDTF">2014-10-20T18:44:49Z</dcterms:modified>
</cp:coreProperties>
</file>