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59" r:id="rId6"/>
    <p:sldId id="267" r:id="rId7"/>
    <p:sldId id="260" r:id="rId8"/>
    <p:sldId id="273" r:id="rId9"/>
    <p:sldId id="261" r:id="rId10"/>
    <p:sldId id="266" r:id="rId11"/>
    <p:sldId id="268" r:id="rId12"/>
    <p:sldId id="269" r:id="rId13"/>
    <p:sldId id="274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27584" y="548680"/>
            <a:ext cx="7344816" cy="2448272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Итоговый тест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музыке 7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 2 четверть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4005064"/>
            <a:ext cx="50313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Составила: учитель музыки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МОУ «СОШ № 2 г. Верхнеуральска»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Колонюк Татьяна Анатольевна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Учитель\Desktop\ph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212976"/>
            <a:ext cx="2744118" cy="3280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А – С. В. Рахманинов</a:t>
            </a:r>
          </a:p>
          <a:p>
            <a:r>
              <a:rPr lang="ru-RU" sz="4400" dirty="0" smtClean="0"/>
              <a:t>Б – П.И. Чайковский </a:t>
            </a:r>
          </a:p>
          <a:p>
            <a:r>
              <a:rPr lang="ru-RU" sz="4400" dirty="0" smtClean="0"/>
              <a:t>В – С.С. Прокофьев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Кто из композиторов не писал музыкальных произведений по трагедии «Ромео и Джульетта»?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 зовут этого композитора и какое музыкальное произведение он сочинил?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39952" y="1268761"/>
            <a:ext cx="41764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– А.П. Бородин 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 – И.С. Бах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– Д.Б.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Кабалевский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5936" y="3717032"/>
            <a:ext cx="51480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– балет «Ромео и Джульетта»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 – «Ромео и Джульетта». Музыкальные зарисовки для большого симфонического оркестра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3 - увертюра – фантазия «Ромео и Джульетта»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F:\Recovered Files\7 класс\7_16_Ромео и Джульета\kabalevski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24384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Послушайте музыкальный фрагмент и запишите его название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(фрагмент по усмотрению учителя)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Продолжите определение.</a:t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Балет это - </a:t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- 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Кармен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 – «Князь Игорь»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 – «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Порги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Бесс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Autofit/>
          </a:bodyPr>
          <a:lstStyle/>
          <a:p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Какая опера получила название «</a:t>
            </a:r>
            <a:r>
              <a:rPr lang="ru-RU" sz="3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Первая </a:t>
            </a:r>
            <a:r>
              <a:rPr lang="ru-RU" sz="3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американская национальная </a:t>
            </a:r>
            <a:r>
              <a:rPr lang="ru-RU" sz="3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опера».</a:t>
            </a:r>
            <a:r>
              <a:rPr lang="ru-RU" sz="3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14.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Сколько было музыкальных зарисовок «Ромео и Джульетта» для большого симфонического оркестра?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2492896"/>
            <a:ext cx="32403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А – 9</a:t>
            </a:r>
          </a:p>
          <a:p>
            <a:endParaRPr lang="ru-RU" sz="3600" dirty="0" smtClean="0"/>
          </a:p>
          <a:p>
            <a:r>
              <a:rPr lang="ru-RU" sz="3600" dirty="0" smtClean="0"/>
              <a:t>Б – 10</a:t>
            </a:r>
          </a:p>
          <a:p>
            <a:endParaRPr lang="ru-RU" sz="3600" dirty="0" smtClean="0"/>
          </a:p>
          <a:p>
            <a:r>
              <a:rPr lang="ru-RU" sz="3600" dirty="0" smtClean="0"/>
              <a:t>В – 8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/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– комедия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 – балет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– трагедия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 - мюзикл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«Ромео и Джульетта» по литературному жанру это?</a:t>
            </a:r>
            <a:endParaRPr lang="ru-RU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2664296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1.Какие термины относятся к музыкальному жанру?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А- басня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 – баллада</a:t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- сказка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Какой из музыкальных жанров относится к вокальной музыке?</a:t>
            </a:r>
          </a:p>
          <a:p>
            <a:endParaRPr lang="ru-RU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А- инструментальный концерт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 – симфония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- вокализ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548680"/>
            <a:ext cx="9073008" cy="45259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Соотнеси название музыкального произведения и композитора.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Д. Гершвин        а –«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Кармен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2. Ж. Бизе             б – «Звезда по имени                           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солнце»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гр. Кино              в – «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Yesterday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гр. Битлз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 –«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Порги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Бесс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Как называется стиль в музыке, который сочетает в себе классические традиции и джазовые традиции музыки?</a:t>
            </a:r>
          </a:p>
          <a:p>
            <a:pPr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– романтизм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 – симфоджаз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– импрессионизм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smtClean="0"/>
              <a:t>Кто изображён на фото?</a:t>
            </a:r>
            <a:endParaRPr lang="ru-RU" dirty="0"/>
          </a:p>
        </p:txBody>
      </p:sp>
      <p:pic>
        <p:nvPicPr>
          <p:cNvPr id="4" name="Содержимое 3" descr="Лучший a-newly-discovered-portrait-of-william-shakespeare-presented-by-theblo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19" y="980728"/>
            <a:ext cx="2749905" cy="40324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Учитель\Desktop\уроки музыки\7 класс\с.прокоф. РОмео и Джульетта\С.С.Прокофьев 1891 — 19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980728"/>
            <a:ext cx="2921586" cy="383077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5" y="1124744"/>
            <a:ext cx="28803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– У. Шекспир </a:t>
            </a:r>
          </a:p>
          <a:p>
            <a:r>
              <a:rPr lang="ru-RU" sz="2800" dirty="0" smtClean="0"/>
              <a:t>и П.И. Чайковский</a:t>
            </a:r>
          </a:p>
          <a:p>
            <a:endParaRPr lang="ru-RU" sz="2800" dirty="0" smtClean="0"/>
          </a:p>
          <a:p>
            <a:r>
              <a:rPr lang="ru-RU" sz="2800" dirty="0" smtClean="0"/>
              <a:t>Б – Ф. Гётте и С.В. Рахманинов</a:t>
            </a:r>
          </a:p>
          <a:p>
            <a:endParaRPr lang="ru-RU" sz="2800" dirty="0" smtClean="0"/>
          </a:p>
          <a:p>
            <a:r>
              <a:rPr lang="ru-RU" sz="2800" dirty="0" smtClean="0"/>
              <a:t>В – У. Шекспир и С.С. Прокофьев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.Перечислите 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известных вам русских композиторов.</a:t>
            </a:r>
          </a:p>
          <a:p>
            <a:pPr>
              <a:buNone/>
            </a:pP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7. Прослушайте музыкальный фрагмент и выберите ответ.</a:t>
            </a:r>
          </a:p>
          <a:p>
            <a:r>
              <a:rPr lang="ru-RU" dirty="0" smtClean="0"/>
              <a:t>А- увертюра к опере «</a:t>
            </a:r>
            <a:r>
              <a:rPr lang="ru-RU" dirty="0" err="1" smtClean="0"/>
              <a:t>Кармен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Б – «Танец рыцарей» из балета «Ромео и Джульетта»</a:t>
            </a:r>
          </a:p>
          <a:p>
            <a:r>
              <a:rPr lang="ru-RU" dirty="0" smtClean="0"/>
              <a:t>В – «Куплеты </a:t>
            </a:r>
            <a:r>
              <a:rPr lang="ru-RU" dirty="0" err="1" smtClean="0"/>
              <a:t>Т</a:t>
            </a:r>
            <a:r>
              <a:rPr lang="ru-RU" dirty="0" err="1" smtClean="0"/>
              <a:t>ореодора</a:t>
            </a:r>
            <a:r>
              <a:rPr lang="ru-RU" dirty="0" smtClean="0"/>
              <a:t>» </a:t>
            </a:r>
          </a:p>
          <a:p>
            <a:r>
              <a:rPr lang="ru-RU" dirty="0" smtClean="0"/>
              <a:t>Г – «Колыбельная Клары» из оперы «</a:t>
            </a:r>
            <a:r>
              <a:rPr lang="ru-RU" dirty="0" err="1" smtClean="0"/>
              <a:t>Порги</a:t>
            </a:r>
            <a:r>
              <a:rPr lang="ru-RU" dirty="0" smtClean="0"/>
              <a:t> и </a:t>
            </a:r>
            <a:r>
              <a:rPr lang="ru-RU" dirty="0" err="1" smtClean="0"/>
              <a:t>Бесс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Фрагмент по усмотрению учителя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из музыкальных жанров относится к инструментальной музыке? 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А- песня 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 – симфония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– соната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 – ария </a:t>
            </a:r>
          </a:p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(Несколько правильных ответов)</a:t>
            </a:r>
          </a:p>
          <a:p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</TotalTime>
  <Words>437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1.Какие термины относятся к музыкальному жанру? А- басня Б – баллада В - сказка</vt:lpstr>
      <vt:lpstr>Слайд 3</vt:lpstr>
      <vt:lpstr>Слайд 4</vt:lpstr>
      <vt:lpstr>Слайд 5</vt:lpstr>
      <vt:lpstr>5. Кто изображён на фото?</vt:lpstr>
      <vt:lpstr>Слайд 7</vt:lpstr>
      <vt:lpstr>Фрагмент по усмотрению учителя</vt:lpstr>
      <vt:lpstr>Слайд 9</vt:lpstr>
      <vt:lpstr>9. Кто из композиторов не писал музыкальных произведений по трагедии «Ромео и Джульетта»?</vt:lpstr>
      <vt:lpstr>10. Как зовут этого композитора и какое музыкальное произведение он сочинил?</vt:lpstr>
      <vt:lpstr>11. Послушайте музыкальный фрагмент и запишите его название. (фрагмент по усмотрению учителя)   12. Продолжите определение. Балет это -   </vt:lpstr>
      <vt:lpstr>13. Какая опера получила название «Первая американская национальная опера». </vt:lpstr>
      <vt:lpstr>14. Сколько было музыкальных зарисовок «Ромео и Джульетта» для большого симфонического оркестра?  </vt:lpstr>
      <vt:lpstr>15. «Ромео и Джульетта» по литературному жанру это?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1.Какие термины относятся к музыкальному жанру? А- басня Б – баллада В - сказка</dc:title>
  <dc:creator>Учитель</dc:creator>
  <cp:lastModifiedBy>Учитель</cp:lastModifiedBy>
  <cp:revision>15</cp:revision>
  <dcterms:created xsi:type="dcterms:W3CDTF">2015-12-14T17:01:56Z</dcterms:created>
  <dcterms:modified xsi:type="dcterms:W3CDTF">2018-04-15T09:24:10Z</dcterms:modified>
</cp:coreProperties>
</file>