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282123-0DAE-420B-BEF1-41B0ECAC5849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ADDD2B-F6D7-430B-A107-D6DCCACE1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возникновения психолингвистики </a:t>
            </a:r>
            <a:r>
              <a:rPr lang="ru-RU" smtClean="0"/>
              <a:t>как </a:t>
            </a:r>
            <a:r>
              <a:rPr lang="ru-RU" smtClean="0"/>
              <a:t>науки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Выполнила  : Федосова С.И. ,учитель русского языка и литературы </a:t>
            </a:r>
            <a:r>
              <a:rPr lang="en-US" dirty="0" smtClean="0"/>
              <a:t>I </a:t>
            </a:r>
            <a:r>
              <a:rPr lang="ru-RU" dirty="0" smtClean="0"/>
              <a:t>категории МБОУ </a:t>
            </a:r>
            <a:r>
              <a:rPr lang="ru-RU" dirty="0" err="1" smtClean="0"/>
              <a:t>Усть-Тасуркайской</a:t>
            </a:r>
            <a:r>
              <a:rPr lang="ru-RU" dirty="0" smtClean="0"/>
              <a:t> ООШ.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554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Задачи «грамматического искусства»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   В </a:t>
            </a:r>
            <a:r>
              <a:rPr lang="ru-RU" sz="2800" dirty="0"/>
              <a:t>задачи «грамматического искусства» – одного из направлений в области изучения </a:t>
            </a:r>
            <a:r>
              <a:rPr lang="ru-RU" sz="2800" i="1" dirty="0"/>
              <a:t>языка (речи)</a:t>
            </a:r>
            <a:r>
              <a:rPr lang="ru-RU" sz="2800" dirty="0"/>
              <a:t> </a:t>
            </a:r>
            <a:r>
              <a:rPr lang="ru-RU" sz="2800" dirty="0" smtClean="0"/>
              <a:t>в школах</a:t>
            </a:r>
            <a:r>
              <a:rPr lang="ru-RU" sz="2800" dirty="0"/>
              <a:t> </a:t>
            </a:r>
            <a:r>
              <a:rPr lang="ru-RU" sz="2800" i="1" dirty="0"/>
              <a:t>Риторики </a:t>
            </a:r>
            <a:r>
              <a:rPr lang="ru-RU" sz="2800" dirty="0"/>
              <a:t> входило, в частности, формирование у человека правильного (т. е. должного, нормативного) употребления речи и приобретение с ее помощью необходимых </a:t>
            </a:r>
            <a:r>
              <a:rPr lang="ru-RU" sz="2800" dirty="0" smtClean="0"/>
              <a:t>знаний.    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37693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Процессы </a:t>
            </a:r>
            <a:r>
              <a:rPr lang="ru-RU" sz="3600" b="1" dirty="0" err="1" smtClean="0"/>
              <a:t>речеобразования</a:t>
            </a:r>
            <a:r>
              <a:rPr lang="ru-RU" sz="3600" b="1" dirty="0" smtClean="0"/>
              <a:t> при патологии речи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Процессы </a:t>
            </a:r>
            <a:r>
              <a:rPr lang="ru-RU" dirty="0" err="1"/>
              <a:t>речеобразования</a:t>
            </a:r>
            <a:r>
              <a:rPr lang="ru-RU" dirty="0"/>
              <a:t> косвенно исследовались и обсуждались и при анализе патологии речи. Некоторые античные ученые обращали внимание на расстройство механизмов речевых процессов, точнее, на причины, провоцирующие расстройство этих механизмов (Аристотель, </a:t>
            </a:r>
            <a:r>
              <a:rPr lang="ru-RU" dirty="0" err="1"/>
              <a:t>Целий</a:t>
            </a:r>
            <a:r>
              <a:rPr lang="ru-RU" dirty="0"/>
              <a:t> </a:t>
            </a:r>
            <a:r>
              <a:rPr lang="ru-RU" dirty="0" err="1"/>
              <a:t>Аврелиан</a:t>
            </a:r>
            <a:r>
              <a:rPr lang="ru-RU" dirty="0"/>
              <a:t>, </a:t>
            </a:r>
            <a:r>
              <a:rPr lang="ru-RU" dirty="0" err="1"/>
              <a:t>Авл</a:t>
            </a:r>
            <a:r>
              <a:rPr lang="ru-RU" dirty="0"/>
              <a:t> Корнелий </a:t>
            </a:r>
            <a:r>
              <a:rPr lang="ru-RU" dirty="0" err="1"/>
              <a:t>Цельс</a:t>
            </a:r>
            <a:r>
              <a:rPr lang="ru-RU" dirty="0"/>
              <a:t>, </a:t>
            </a:r>
            <a:r>
              <a:rPr lang="ru-RU" dirty="0" err="1"/>
              <a:t>Гехизий</a:t>
            </a:r>
            <a:r>
              <a:rPr lang="ru-RU" dirty="0"/>
              <a:t>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61738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Период Средневековья (V–XIV вв.) и эпоха Возрождения (XV–XVI вв.)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Ученых Средневековья в интересующем нас – </a:t>
            </a:r>
            <a:r>
              <a:rPr lang="ru-RU" i="1" dirty="0"/>
              <a:t>процессуальном —</a:t>
            </a:r>
            <a:r>
              <a:rPr lang="ru-RU" dirty="0"/>
              <a:t> аспекте изучения речи в основном занимал ее семантический компонент. Правда, речь изучалась чисто рационально, без исследования поведения конкретных людей или социальных групп. Так, у св. Августина </a:t>
            </a:r>
            <a:r>
              <a:rPr lang="ru-RU" dirty="0" err="1"/>
              <a:t>Гиппонского</a:t>
            </a:r>
            <a:r>
              <a:rPr lang="ru-RU" dirty="0"/>
              <a:t> (354–430) находим глубокие суждения о диалектике «внутреннего» и «внешнего» в </a:t>
            </a:r>
            <a:r>
              <a:rPr lang="ru-RU" dirty="0" smtClean="0"/>
              <a:t>языке.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95429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Мнение </a:t>
            </a:r>
            <a:r>
              <a:rPr lang="ru-RU" sz="3200" b="1" dirty="0" err="1" smtClean="0"/>
              <a:t>Присциана</a:t>
            </a:r>
            <a:r>
              <a:rPr lang="ru-RU" sz="3200" b="1" dirty="0" smtClean="0"/>
              <a:t> на функционирование языка.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Присциан</a:t>
            </a:r>
            <a:r>
              <a:rPr lang="ru-RU" dirty="0" smtClean="0"/>
              <a:t> </a:t>
            </a:r>
            <a:r>
              <a:rPr lang="ru-RU" dirty="0"/>
              <a:t>(конец V – начало VI в. I тыс. н. э.) указывал на то, что именно </a:t>
            </a:r>
            <a:r>
              <a:rPr lang="ru-RU" b="1" dirty="0" smtClean="0"/>
              <a:t>семантика </a:t>
            </a:r>
            <a:r>
              <a:rPr lang="ru-RU" i="1" dirty="0" smtClean="0"/>
              <a:t>определяет </a:t>
            </a:r>
            <a:r>
              <a:rPr lang="ru-RU" i="1" dirty="0"/>
              <a:t>функционирование языка.</a:t>
            </a:r>
            <a:r>
              <a:rPr lang="ru-RU" dirty="0"/>
              <a:t> В наше время это положение признается большинством исследователей языка и практически всеми </a:t>
            </a:r>
            <a:r>
              <a:rPr lang="ru-RU" dirty="0" err="1"/>
              <a:t>психолингвистами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Вместе </a:t>
            </a:r>
            <a:r>
              <a:rPr lang="ru-RU" dirty="0"/>
              <a:t>с тем </a:t>
            </a:r>
            <a:r>
              <a:rPr lang="ru-RU" dirty="0" err="1"/>
              <a:t>Присциан</a:t>
            </a:r>
            <a:r>
              <a:rPr lang="ru-RU" dirty="0"/>
              <a:t>, возможно, одним из первых говорил о необходимости понимания речи как целостного развернутого связного высказывания, отражающего «целостность» мысли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35588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Язык как знаковая система в Средневековье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Рассмотрение языка как знаковой системы, выражающей понятия и идеи, выявление универсалий языка и стремление построить универсальную «философскую» грамматику было свойственно многим выдающимся ученым Средневековья. Среди них следует упомянуть П. Абеляра (1079–1142), Р. </a:t>
            </a:r>
            <a:r>
              <a:rPr lang="ru-RU" dirty="0" err="1"/>
              <a:t>Луллия</a:t>
            </a:r>
            <a:r>
              <a:rPr lang="ru-RU" dirty="0"/>
              <a:t> (1235–1315), Фому Аквинского (1225–1274), Р. Бэкона (1214–1292).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206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Павел Флоренский и его взгляды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     Универсальные </a:t>
            </a:r>
            <a:r>
              <a:rPr lang="ru-RU" sz="2800" dirty="0"/>
              <a:t>грамматики базировались на представлении о том, что язык соответствует законам логики. Известнейший отечественный философ о. Павел Флоренский, критикуя теорию «философского языка», постулируемую универсальными грамматиками, пишет, что задача этого языка – навеки заморозить мысль в данном ее состоянии.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180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Эпоха Возрождения и ее исследователи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b="1" dirty="0" smtClean="0"/>
              <a:t>     В </a:t>
            </a:r>
            <a:r>
              <a:rPr lang="ru-RU" sz="3000" b="1" dirty="0"/>
              <a:t>эпоху </a:t>
            </a:r>
            <a:r>
              <a:rPr lang="ru-RU" sz="3000" b="1" dirty="0" smtClean="0"/>
              <a:t>Возрождения</a:t>
            </a:r>
            <a:r>
              <a:rPr lang="ru-RU" sz="3000" dirty="0" smtClean="0"/>
              <a:t>(XV -XVI</a:t>
            </a:r>
            <a:r>
              <a:rPr lang="ru-RU" sz="3000" dirty="0"/>
              <a:t> вв</a:t>
            </a:r>
            <a:r>
              <a:rPr lang="ru-RU" sz="3000" dirty="0" smtClean="0"/>
              <a:t>.) </a:t>
            </a:r>
            <a:r>
              <a:rPr lang="ru-RU" sz="3000" i="1" dirty="0" smtClean="0"/>
              <a:t>процессуальный </a:t>
            </a:r>
            <a:r>
              <a:rPr lang="ru-RU" sz="3000" i="1" dirty="0"/>
              <a:t>аспект</a:t>
            </a:r>
            <a:r>
              <a:rPr lang="ru-RU" sz="3000" dirty="0"/>
              <a:t> изучения речи не получил продуктивного развития, потому что перед исследователями языка стояли иные, более значимые (в этот период общественного развития) задачи, связанные </a:t>
            </a:r>
            <a:r>
              <a:rPr lang="ru-RU" sz="3000" dirty="0" smtClean="0"/>
              <a:t>с  фундаментальными </a:t>
            </a:r>
            <a:r>
              <a:rPr lang="ru-RU" sz="3000" dirty="0"/>
              <a:t>изменениями общественных отношений и запросами общества, а именно: внедрение в культуру обществ национальных языков, создание грамматик этих языков, определение языковых норм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78520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b="1" dirty="0" smtClean="0"/>
              <a:t>Труды Ф</a:t>
            </a:r>
            <a:r>
              <a:rPr lang="ru-RU" sz="3200" b="1" dirty="0"/>
              <a:t>. </a:t>
            </a:r>
            <a:r>
              <a:rPr lang="ru-RU" sz="3200" b="1" dirty="0" smtClean="0"/>
              <a:t>Санчеса и  </a:t>
            </a:r>
            <a:r>
              <a:rPr lang="ru-RU" sz="3200" b="1" dirty="0"/>
              <a:t>В. Лили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     Тем </a:t>
            </a:r>
            <a:r>
              <a:rPr lang="ru-RU" sz="2600" dirty="0"/>
              <a:t>не менее некоторые стороны процесса </a:t>
            </a:r>
            <a:r>
              <a:rPr lang="ru-RU" sz="2600" dirty="0" err="1"/>
              <a:t>речеобразования</a:t>
            </a:r>
            <a:r>
              <a:rPr lang="ru-RU" sz="2600" dirty="0"/>
              <a:t> нашли отражение в трудах ученых этого времени. Так, </a:t>
            </a:r>
            <a:r>
              <a:rPr lang="ru-RU" sz="2600" dirty="0" smtClean="0"/>
              <a:t>идея  универсальной </a:t>
            </a:r>
            <a:r>
              <a:rPr lang="ru-RU" sz="2600" dirty="0"/>
              <a:t>грамматики, где подчеркивалась роль семантических факторов в языке, развивалась Ф. Санчесом (1523–1601). На ведущую роль больших языковых единиц (в современном понимании – предложения и текста) в функционировании языка обращал внимание В. Лили (1566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="" xmlns:p14="http://schemas.microsoft.com/office/powerpoint/2010/main" val="671053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Новое </a:t>
            </a:r>
            <a:r>
              <a:rPr lang="ru-RU" sz="3600" b="1" dirty="0"/>
              <a:t>время (XVII–XIX вв</a:t>
            </a:r>
            <a:r>
              <a:rPr lang="ru-RU" sz="3600" b="1" dirty="0" smtClean="0"/>
              <a:t>.): обсуждение в научных трудах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 этот период процессы </a:t>
            </a:r>
            <a:r>
              <a:rPr lang="ru-RU" sz="2400" dirty="0" err="1"/>
              <a:t>речеобразования</a:t>
            </a:r>
            <a:r>
              <a:rPr lang="ru-RU" sz="2400" dirty="0"/>
              <a:t> прямо или косвенно обсуждаются в научных трудах многих ученых. Обсуждение идет в рамках различных областей знания (философии, психологии, семиологии, лингвистики, неврологии, </a:t>
            </a:r>
            <a:r>
              <a:rPr lang="ru-RU" sz="2400" dirty="0" err="1"/>
              <a:t>логопатологии</a:t>
            </a:r>
            <a:r>
              <a:rPr lang="ru-RU" sz="2400" dirty="0"/>
              <a:t> и др.) и с позиций различных научных направлений (механицизма, функционализма и др.). Выдвигаются разнообразные и противоречивые гипотезы, идет их активное и, как правило, продуктивное обсуждение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1506263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Идея Френсиса Бекона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Идея </a:t>
            </a:r>
            <a:r>
              <a:rPr lang="ru-RU" dirty="0"/>
              <a:t>языковых универсалий продолжает волновать умы многих ученых. Так, Френсис Бэкон (1561–1626) развивает идею о создании всеобщего языка. Его базой, с точки зрения Ф. Бэкона, должны являться универсальные понятия, которые сами определяют формы их выражения.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189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Античный период: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b="1" dirty="0" smtClean="0"/>
              <a:t>Высказывания античных ученых и «расцвет» </a:t>
            </a:r>
            <a:r>
              <a:rPr lang="ru-RU" sz="2400" b="1" dirty="0" err="1" smtClean="0"/>
              <a:t>речеведческих</a:t>
            </a:r>
            <a:r>
              <a:rPr lang="ru-RU" sz="2400" b="1" dirty="0" smtClean="0"/>
              <a:t> наук.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         Изучение </a:t>
            </a:r>
            <a:r>
              <a:rPr lang="ru-RU" sz="2800" dirty="0"/>
              <a:t>исторических источников дает полное основание говорить о том, что еще в античные времена ученые высказывали весьма интересные и продуктивные идеи о процессе </a:t>
            </a:r>
            <a:r>
              <a:rPr lang="ru-RU" sz="2800" dirty="0" err="1"/>
              <a:t>речеобразования</a:t>
            </a:r>
            <a:r>
              <a:rPr lang="ru-RU" sz="2800" dirty="0"/>
              <a:t>, а первые модели порождения и восприятия </a:t>
            </a:r>
            <a:r>
              <a:rPr lang="ru-RU" sz="2800" dirty="0" smtClean="0"/>
              <a:t>речи</a:t>
            </a:r>
            <a:r>
              <a:rPr lang="ru-RU" sz="2800" dirty="0"/>
              <a:t> были предложены уже в середине XIX в. В начале же XX в. наблюдается самый настоящий «расцвет» в </a:t>
            </a:r>
            <a:r>
              <a:rPr lang="ru-RU" sz="2800" dirty="0" smtClean="0"/>
              <a:t>области различных </a:t>
            </a:r>
            <a:r>
              <a:rPr lang="ru-RU" sz="2800" dirty="0" err="1"/>
              <a:t>речеведческих</a:t>
            </a:r>
            <a:r>
              <a:rPr lang="ru-RU" sz="2800" dirty="0"/>
              <a:t> наук (психологии речи, языкознания, практической лингвистики, только что возникшей логопедии и др.).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75917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Предложение Рене Декарта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Рене </a:t>
            </a:r>
            <a:r>
              <a:rPr lang="ru-RU" dirty="0"/>
              <a:t>Декарт (1596–1650), исходя из понимания мира как «машины» (правда, чрезвычайно многообразной и сложной), предложил создать «философский язык», в основе которого, в частности, должны лежать исходные (неразложимые) понятия и отношения между ними.</a:t>
            </a:r>
          </a:p>
        </p:txBody>
      </p:sp>
    </p:spTree>
    <p:extLst>
      <p:ext uri="{BB962C8B-B14F-4D97-AF65-F5344CB8AC3E}">
        <p14:creationId xmlns="" xmlns:p14="http://schemas.microsoft.com/office/powerpoint/2010/main" val="4040284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Знаковый </a:t>
            </a:r>
            <a:r>
              <a:rPr lang="ru-RU" sz="3200" b="1" dirty="0"/>
              <a:t>и коммуникационный </a:t>
            </a:r>
            <a:r>
              <a:rPr lang="ru-RU" sz="3200" b="1" dirty="0" smtClean="0"/>
              <a:t>характер речи по </a:t>
            </a:r>
            <a:r>
              <a:rPr lang="ru-RU" sz="3200" b="1" dirty="0" err="1" smtClean="0"/>
              <a:t>Антуано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Арно</a:t>
            </a:r>
            <a:r>
              <a:rPr lang="ru-RU" sz="3200" b="1" dirty="0" smtClean="0"/>
              <a:t> и Клоду  </a:t>
            </a:r>
            <a:r>
              <a:rPr lang="ru-RU" sz="3200" b="1" dirty="0" err="1"/>
              <a:t>Л</a:t>
            </a:r>
            <a:r>
              <a:rPr lang="ru-RU" sz="3200" b="1" dirty="0" err="1" smtClean="0"/>
              <a:t>ансло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Одним из первых научных трудов в области изучения законов естественных языков стала вышедшая в 1660 г. «Всеобщая рациональная грамматика...» Антуана </a:t>
            </a:r>
            <a:r>
              <a:rPr lang="ru-RU" sz="2400" dirty="0" err="1"/>
              <a:t>Арно</a:t>
            </a:r>
            <a:r>
              <a:rPr lang="ru-RU" sz="2400" dirty="0"/>
              <a:t> (1612–1694) и Клода </a:t>
            </a:r>
            <a:r>
              <a:rPr lang="ru-RU" sz="2400" dirty="0" err="1"/>
              <a:t>Лансло</a:t>
            </a:r>
            <a:r>
              <a:rPr lang="ru-RU" sz="2400" dirty="0"/>
              <a:t> (1616–1695).[33] Авторы подчеркивают знаковый и коммуникационный характер речи, что, в сущности, и определяет ее функционирование</a:t>
            </a:r>
          </a:p>
        </p:txBody>
      </p:sp>
    </p:spTree>
    <p:extLst>
      <p:ext uri="{BB962C8B-B14F-4D97-AF65-F5344CB8AC3E}">
        <p14:creationId xmlns="" xmlns:p14="http://schemas.microsoft.com/office/powerpoint/2010/main" val="38590138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Э. </a:t>
            </a:r>
            <a:r>
              <a:rPr lang="ru-RU" sz="3200" b="1" dirty="0" err="1" smtClean="0"/>
              <a:t>Кондильяк</a:t>
            </a:r>
            <a:r>
              <a:rPr lang="ru-RU" sz="3200" b="1" dirty="0" smtClean="0"/>
              <a:t>  и идея приоритета семантики языка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    Э</a:t>
            </a:r>
            <a:r>
              <a:rPr lang="ru-RU" sz="2800" dirty="0"/>
              <a:t>. </a:t>
            </a:r>
            <a:r>
              <a:rPr lang="ru-RU" sz="2800" dirty="0" err="1"/>
              <a:t>Кондильяк</a:t>
            </a:r>
            <a:r>
              <a:rPr lang="ru-RU" sz="2800" dirty="0"/>
              <a:t> (1775) развивает идеи приоритета семантики языка, неразрывной связи мышления и языка при доминировании законов мышления. Обсуждая эти проблемы, он, вероятно, впервые обращается к области индивидуального речевого (языкового)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1492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Отход от традиций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С </a:t>
            </a:r>
            <a:r>
              <a:rPr lang="ru-RU" dirty="0"/>
              <a:t>начала XIX в. происходит определенный отход от традиций универсальных грамматик. Ученые отмечают несовпадение логики и грамматики. Поэтому языковые категории стали рассматриваться как психические.</a:t>
            </a:r>
          </a:p>
        </p:txBody>
      </p:sp>
    </p:spTree>
    <p:extLst>
      <p:ext uri="{BB962C8B-B14F-4D97-AF65-F5344CB8AC3E}">
        <p14:creationId xmlns="" xmlns:p14="http://schemas.microsoft.com/office/powerpoint/2010/main" val="1400867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 </a:t>
            </a:r>
            <a:r>
              <a:rPr lang="ru-RU" sz="3200" b="1" dirty="0" smtClean="0"/>
              <a:t>Большинство исследователей и Вильгельм </a:t>
            </a:r>
            <a:r>
              <a:rPr lang="ru-RU" sz="3200" b="1" dirty="0"/>
              <a:t>фон Гумбольдт (1767–1835</a:t>
            </a:r>
            <a:r>
              <a:rPr lang="ru-RU" sz="3200" dirty="0"/>
              <a:t>).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  Однако </a:t>
            </a:r>
            <a:r>
              <a:rPr lang="ru-RU" sz="2800" dirty="0"/>
              <a:t>у большинства исследователей такая направленность изучения была, по крайней мере до середины XIX в., чисто рациональной. Иначе говоря, речевая деятельность изучалась в </a:t>
            </a:r>
            <a:r>
              <a:rPr lang="ru-RU" sz="2800" i="1" dirty="0"/>
              <a:t>универсально-психологическом плане</a:t>
            </a:r>
            <a:r>
              <a:rPr lang="ru-RU" sz="2800" i="1" dirty="0" smtClean="0"/>
              <a:t>, </a:t>
            </a:r>
            <a:r>
              <a:rPr lang="ru-RU" sz="2800" dirty="0" smtClean="0"/>
              <a:t>вне </a:t>
            </a:r>
            <a:r>
              <a:rPr lang="ru-RU" sz="2800" dirty="0"/>
              <a:t>деятельности конкретных индивидов. Наиболее ярким представителем этого направления был выдающийся ученый Вильгельм фон Гумбольдт (1767–1835).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041924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В. </a:t>
            </a:r>
            <a:r>
              <a:rPr lang="ru-RU" sz="3200" b="1" dirty="0" err="1" smtClean="0"/>
              <a:t>Гумбольт</a:t>
            </a:r>
            <a:r>
              <a:rPr lang="ru-RU" sz="3200" b="1" dirty="0" smtClean="0"/>
              <a:t> и понятие языкового сознания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   Создателя </a:t>
            </a:r>
            <a:r>
              <a:rPr lang="ru-RU" sz="2800" dirty="0"/>
              <a:t>научной лингвистики В. Гумбольдта, которому принадлежит идея определения речи как речевой деятельности и понимание языка как связующего звена между социумом («общественностью») и человеком, можно считать одним из предшественников психолингвистики. В. Гумбольдт был первым, кто ввел в лингвистику понятие языкового сознания.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497352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Основополагающее в концепции </a:t>
            </a:r>
            <a:r>
              <a:rPr lang="ru-RU" sz="3200" b="1" dirty="0" err="1" smtClean="0"/>
              <a:t>В.Гумбольта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Основополагающим </a:t>
            </a:r>
            <a:r>
              <a:rPr lang="ru-RU" dirty="0"/>
              <a:t>в концепции В. Гумбольдта выступает понимание процесса использования языка в речи как сознательной деятельности. «Язык, – пишет В. Гумбольдт, – следует рассматривать не как мертвый продукт, но как созидающий процесс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632452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Идеи В. </a:t>
            </a:r>
            <a:r>
              <a:rPr lang="ru-RU" sz="3200" b="1" dirty="0" err="1" smtClean="0"/>
              <a:t>Гумбольта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      Идеи </a:t>
            </a:r>
            <a:r>
              <a:rPr lang="ru-RU" sz="2800" dirty="0"/>
              <a:t>В. Гумбольдта о том, что язык определяет отношение человека к объективной действительности, преобразует внешний мир в собственность духа, легли в основу философского направления в языкознании, которое получило название </a:t>
            </a:r>
            <a:r>
              <a:rPr lang="ru-RU" sz="2800" dirty="0" err="1"/>
              <a:t>нео-гумбольдтианства</a:t>
            </a:r>
            <a:r>
              <a:rPr lang="ru-RU" sz="2800" dirty="0"/>
              <a:t> 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Одновременно </a:t>
            </a:r>
            <a:r>
              <a:rPr lang="ru-RU" sz="2800" dirty="0"/>
              <a:t>с универсально-психологическим подходом к изучению речевой деятельности развивался и </a:t>
            </a:r>
            <a:r>
              <a:rPr lang="ru-RU" sz="2800" i="1" dirty="0"/>
              <a:t>индивидуально-психологический</a:t>
            </a:r>
            <a:r>
              <a:rPr lang="ru-RU" sz="2800" dirty="0"/>
              <a:t> подход, который особенно заметно стал проявляться с середины XIX в</a:t>
            </a:r>
            <a:r>
              <a:rPr lang="ru-RU" sz="2800" dirty="0" smtClean="0"/>
              <a:t>.   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062986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Г.Штейнталь</a:t>
            </a:r>
            <a:r>
              <a:rPr lang="ru-RU" sz="3200" b="1" dirty="0" smtClean="0"/>
              <a:t> и индивидуально-психологический подход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/>
              <a:t>      С </a:t>
            </a:r>
            <a:r>
              <a:rPr lang="ru-RU" sz="2600" dirty="0"/>
              <a:t>середины XIX в. индивидуально-психологический подход к изучению речевой деятельности нашел выражение у многих ученых – психологов, филологов, неврологов и </a:t>
            </a:r>
            <a:r>
              <a:rPr lang="ru-RU" sz="2600" dirty="0" smtClean="0"/>
              <a:t>других. </a:t>
            </a:r>
          </a:p>
          <a:p>
            <a:pPr marL="0" indent="0">
              <a:buNone/>
            </a:pPr>
            <a:r>
              <a:rPr lang="ru-RU" sz="2600" dirty="0" smtClean="0"/>
              <a:t>Ученик </a:t>
            </a:r>
            <a:r>
              <a:rPr lang="ru-RU" sz="2600" dirty="0"/>
              <a:t>В. фон Гумбольдта Г. </a:t>
            </a:r>
            <a:r>
              <a:rPr lang="ru-RU" sz="2600" dirty="0" err="1"/>
              <a:t>Штейнталь</a:t>
            </a:r>
            <a:r>
              <a:rPr lang="ru-RU" sz="2600" dirty="0"/>
              <a:t> (1823–1899) – один из создателей индивидуально-психологического направления в изучении языка – считал, что язык, являясь социальным феноменом, опирается на психологические категории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871082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2">
            <a:normAutofit fontScale="90000"/>
          </a:bodyPr>
          <a:lstStyle/>
          <a:p>
            <a:r>
              <a:rPr lang="ru-RU" sz="3200" b="1" dirty="0" smtClean="0"/>
              <a:t>Идеи </a:t>
            </a:r>
            <a:r>
              <a:rPr lang="ru-RU" sz="3200" b="1" dirty="0" err="1" smtClean="0"/>
              <a:t>В.Гумбольта</a:t>
            </a:r>
            <a:r>
              <a:rPr lang="ru-RU" sz="3200" b="1" dirty="0" smtClean="0"/>
              <a:t> и     </a:t>
            </a:r>
            <a:r>
              <a:rPr lang="ru-RU" sz="3200" b="1" dirty="0" err="1" smtClean="0"/>
              <a:t>Г.Штейнеля</a:t>
            </a:r>
            <a:r>
              <a:rPr lang="ru-RU" sz="3200" b="1" dirty="0" smtClean="0"/>
              <a:t> в трудах          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А.А. </a:t>
            </a:r>
            <a:r>
              <a:rPr lang="ru-RU" sz="3200" b="1" dirty="0" err="1" smtClean="0"/>
              <a:t>Потебни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Идеи В. Гумбольдта и Г. </a:t>
            </a:r>
            <a:r>
              <a:rPr lang="ru-RU" sz="2800" dirty="0" err="1"/>
              <a:t>Штейнталя</a:t>
            </a:r>
            <a:r>
              <a:rPr lang="ru-RU" sz="2800" dirty="0"/>
              <a:t> получили развитие в работах известного отечественного ученого-лингвиста А.А. </a:t>
            </a:r>
            <a:r>
              <a:rPr lang="ru-RU" sz="2800" dirty="0" err="1"/>
              <a:t>Потебни</a:t>
            </a:r>
            <a:r>
              <a:rPr lang="ru-RU" sz="2800" dirty="0"/>
              <a:t> (1835–1897). А.А. </a:t>
            </a:r>
            <a:r>
              <a:rPr lang="ru-RU" sz="2800" dirty="0" err="1"/>
              <a:t>Потебня</a:t>
            </a:r>
            <a:r>
              <a:rPr lang="ru-RU" sz="2800" dirty="0"/>
              <a:t> рассматривает язык как средство создания мысли. В своей известной книге «Мысль и язык» (1892), а также в других исследованиях он утверждает, что язык – это основной способ мышления, творческая деятельность, организующая мысль.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13947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73616" cy="171906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Зарождение </a:t>
            </a:r>
            <a:r>
              <a:rPr lang="ru-RU" sz="3200" b="1" dirty="0"/>
              <a:t>первоначальных представлений о речи и речевой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3000" dirty="0" smtClean="0"/>
          </a:p>
          <a:p>
            <a:pPr marL="0" indent="0">
              <a:buNone/>
            </a:pPr>
            <a:r>
              <a:rPr lang="ru-RU" sz="3000" dirty="0" smtClean="0"/>
              <a:t>        По </a:t>
            </a:r>
            <a:r>
              <a:rPr lang="ru-RU" sz="3000" dirty="0"/>
              <a:t>отношению к изучению речевых процессов этот период можно определить как зарождение первоначальных представлений о речи и речевой деятельности, многие из которых возникали в рамках философии и носили сугубо умозрительный характер. Вместе с тем в ряде научных регионов был накоплен большой эмпирический материал, который осмысливался теоретически (например, </a:t>
            </a:r>
            <a:r>
              <a:rPr lang="ru-RU" sz="3000" i="1" dirty="0"/>
              <a:t>риторские школы);</a:t>
            </a:r>
            <a:r>
              <a:rPr lang="ru-RU" sz="3000" dirty="0"/>
              <a:t> проводились и своеобразные эксперименты (например, Аристотелем и другими философами).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926958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b="1" dirty="0" smtClean="0"/>
              <a:t>Утверждения А.А. </a:t>
            </a:r>
            <a:r>
              <a:rPr lang="ru-RU" sz="3200" b="1" dirty="0" err="1" smtClean="0"/>
              <a:t>Потебни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 А.А</a:t>
            </a:r>
            <a:r>
              <a:rPr lang="ru-RU" sz="2800" dirty="0"/>
              <a:t>. </a:t>
            </a:r>
            <a:r>
              <a:rPr lang="ru-RU" sz="2800" dirty="0" err="1"/>
              <a:t>Потебня</a:t>
            </a:r>
            <a:r>
              <a:rPr lang="ru-RU" sz="2800" dirty="0"/>
              <a:t> рассматривает язык как средство создания мысли. В своей известной книге «Мысль и язык» (1892), а также в других исследованиях он утверждает, что язык – это основной способ мышления, творческая деятельность, организующая мысль. </a:t>
            </a:r>
          </a:p>
        </p:txBody>
      </p:sp>
    </p:spTree>
    <p:extLst>
      <p:ext uri="{BB962C8B-B14F-4D97-AF65-F5344CB8AC3E}">
        <p14:creationId xmlns="" xmlns:p14="http://schemas.microsoft.com/office/powerpoint/2010/main" val="17645372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Иван Александрович </a:t>
            </a:r>
            <a:r>
              <a:rPr lang="ru-RU" sz="3200" b="1" dirty="0" err="1"/>
              <a:t>Бодуэн</a:t>
            </a:r>
            <a:r>
              <a:rPr lang="ru-RU" sz="3200" b="1" dirty="0"/>
              <a:t> де </a:t>
            </a:r>
            <a:r>
              <a:rPr lang="ru-RU" sz="3200" b="1" dirty="0" err="1" smtClean="0"/>
              <a:t>Куртенэ</a:t>
            </a:r>
            <a:r>
              <a:rPr lang="ru-RU" sz="3200" b="1" dirty="0" smtClean="0"/>
              <a:t> и возникновение психолингвистики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 Большой </a:t>
            </a:r>
            <a:r>
              <a:rPr lang="ru-RU" sz="2800" dirty="0"/>
              <a:t>вклад в развитие лингвистической науки и создание предпосылок к возникновению психолингвистики внес выдающийся отечественный лингвист Иван Александрович </a:t>
            </a:r>
            <a:r>
              <a:rPr lang="ru-RU" sz="2800" dirty="0" err="1"/>
              <a:t>Бодуэн</a:t>
            </a:r>
            <a:r>
              <a:rPr lang="ru-RU" sz="2800" dirty="0"/>
              <a:t> де </a:t>
            </a:r>
            <a:r>
              <a:rPr lang="ru-RU" sz="2800" dirty="0" err="1"/>
              <a:t>Куртенэ</a:t>
            </a:r>
            <a:r>
              <a:rPr lang="ru-RU" sz="2800" dirty="0"/>
              <a:t> (1845–1929), который определял </a:t>
            </a:r>
            <a:r>
              <a:rPr lang="ru-RU" sz="2800" i="1" dirty="0"/>
              <a:t>язык</a:t>
            </a:r>
            <a:r>
              <a:rPr lang="ru-RU" sz="2800" dirty="0"/>
              <a:t> как сложное объективно психическое явление, состоящее из многих групп разнородных представлений.</a:t>
            </a:r>
          </a:p>
        </p:txBody>
      </p:sp>
    </p:spTree>
    <p:extLst>
      <p:ext uri="{BB962C8B-B14F-4D97-AF65-F5344CB8AC3E}">
        <p14:creationId xmlns="" xmlns:p14="http://schemas.microsoft.com/office/powerpoint/2010/main" val="1635750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Взгляды И.А. </a:t>
            </a:r>
            <a:r>
              <a:rPr lang="ru-RU" sz="3600" b="1" dirty="0" err="1" smtClean="0"/>
              <a:t>Бодуэна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     И.А </a:t>
            </a:r>
            <a:r>
              <a:rPr lang="ru-RU" sz="2800" dirty="0" err="1"/>
              <a:t>Бодуэн</a:t>
            </a:r>
            <a:r>
              <a:rPr lang="ru-RU" sz="2800" dirty="0"/>
              <a:t> считал, что «сущность человеческого языка исключительно психическая. Существование и развитие языка обусловлено чисто психическими законами. Нет и не может быть в речи человеческой или в языке ни одного явления, которое не было бы вместе с тем психическим</a:t>
            </a:r>
            <a:r>
              <a:rPr lang="ru-RU" sz="2800" dirty="0" smtClean="0"/>
              <a:t>»</a:t>
            </a:r>
            <a:r>
              <a:rPr lang="ru-RU" dirty="0"/>
              <a:t> </a:t>
            </a:r>
            <a:r>
              <a:rPr lang="ru-RU" sz="2800" dirty="0"/>
              <a:t>И.А. </a:t>
            </a:r>
            <a:r>
              <a:rPr lang="ru-RU" sz="2800" dirty="0" err="1"/>
              <a:t>Бодуэн</a:t>
            </a:r>
            <a:r>
              <a:rPr lang="ru-RU" sz="2800" dirty="0"/>
              <a:t> утверждал, что «существуют не какие-то витающие в воздухе языки, а только люди, одаренные языковым мышлением»</a:t>
            </a:r>
          </a:p>
        </p:txBody>
      </p:sp>
    </p:spTree>
    <p:extLst>
      <p:ext uri="{BB962C8B-B14F-4D97-AF65-F5344CB8AC3E}">
        <p14:creationId xmlns="" xmlns:p14="http://schemas.microsoft.com/office/powerpoint/2010/main" val="32959542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Призыв </a:t>
            </a:r>
            <a:r>
              <a:rPr lang="ru-RU" sz="3200" dirty="0"/>
              <a:t>И.А. </a:t>
            </a:r>
            <a:r>
              <a:rPr lang="ru-RU" sz="3200" dirty="0" err="1" smtClean="0"/>
              <a:t>Бодуэна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/>
              <a:t>     И.А</a:t>
            </a:r>
            <a:r>
              <a:rPr lang="ru-RU" sz="2600" dirty="0"/>
              <a:t>. </a:t>
            </a:r>
            <a:r>
              <a:rPr lang="ru-RU" sz="2600" dirty="0" err="1"/>
              <a:t>Бодуэн</a:t>
            </a:r>
            <a:r>
              <a:rPr lang="ru-RU" sz="2600" dirty="0"/>
              <a:t> был первым профессиональным лингвистом, который уже в середине 80-х гг. XIX в. призывал исследовать разнообразные языковые нарушения для понимания нормальных механизмов языка</a:t>
            </a:r>
            <a:r>
              <a:rPr lang="ru-RU" sz="2600" dirty="0" smtClean="0"/>
              <a:t>.</a:t>
            </a:r>
            <a:r>
              <a:rPr lang="ru-RU" sz="2600" dirty="0"/>
              <a:t> Призыв И.А. </a:t>
            </a:r>
            <a:r>
              <a:rPr lang="ru-RU" sz="2600" dirty="0" err="1"/>
              <a:t>Бодуэна</a:t>
            </a:r>
            <a:r>
              <a:rPr lang="ru-RU" sz="2600" dirty="0"/>
              <a:t> изучать патологию языка был подхвачен многими представителями петербургской (</a:t>
            </a:r>
            <a:r>
              <a:rPr lang="ru-RU" sz="2600" dirty="0" err="1"/>
              <a:t>впоследствие</a:t>
            </a:r>
            <a:r>
              <a:rPr lang="ru-RU" sz="2600" dirty="0"/>
              <a:t> – ленинградской) лингвистической школы: прежде всего его учеником и выдающимся лингвистом Л.В. Щербой, а также Л.Р. </a:t>
            </a:r>
            <a:r>
              <a:rPr lang="ru-RU" sz="2600" dirty="0" err="1"/>
              <a:t>Зиндером</a:t>
            </a:r>
            <a:r>
              <a:rPr lang="ru-RU" sz="2600" dirty="0"/>
              <a:t> и Л.В. Бондарко, В.К. </a:t>
            </a:r>
            <a:r>
              <a:rPr lang="ru-RU" sz="2600" dirty="0" err="1"/>
              <a:t>Орфинской</a:t>
            </a:r>
            <a:r>
              <a:rPr lang="ru-RU" sz="2600" dirty="0"/>
              <a:t>, Е.Ф. </a:t>
            </a:r>
            <a:r>
              <a:rPr lang="ru-RU" sz="2600" dirty="0" err="1"/>
              <a:t>Соботович</a:t>
            </a:r>
            <a:r>
              <a:rPr lang="ru-RU" sz="2600" dirty="0"/>
              <a:t>, Р. И. </a:t>
            </a:r>
            <a:r>
              <a:rPr lang="ru-RU" sz="2600" dirty="0" err="1"/>
              <a:t>Лалаевой</a:t>
            </a:r>
            <a:r>
              <a:rPr lang="ru-RU" sz="2600" dirty="0"/>
              <a:t>, Ю.И. </a:t>
            </a:r>
            <a:r>
              <a:rPr lang="ru-RU" sz="2600" dirty="0" smtClean="0"/>
              <a:t>Кузьминым.</a:t>
            </a:r>
            <a:endParaRPr lang="ru-RU" sz="26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83538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Вклад неврологов и </a:t>
            </a:r>
            <a:r>
              <a:rPr lang="ru-RU" sz="3200" dirty="0" err="1" smtClean="0"/>
              <a:t>логопатологов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Со второй половины XIX в. большой вклад в понимание процессов </a:t>
            </a:r>
            <a:r>
              <a:rPr lang="ru-RU" sz="2400" dirty="0" err="1"/>
              <a:t>речеобразования</a:t>
            </a:r>
            <a:r>
              <a:rPr lang="ru-RU" sz="2400" dirty="0"/>
              <a:t> внесли исследователи, работавшие в области </a:t>
            </a:r>
            <a:r>
              <a:rPr lang="ru-RU" sz="2400" dirty="0" err="1"/>
              <a:t>логопатологии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Так</a:t>
            </a:r>
            <a:r>
              <a:rPr lang="ru-RU" sz="2400" dirty="0"/>
              <a:t>, Карл Вернике (1848–1905) установил, что речь является многоэтапным процессом (1874).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А</a:t>
            </a:r>
            <a:r>
              <a:rPr lang="ru-RU" sz="2400" dirty="0"/>
              <a:t>. </a:t>
            </a:r>
            <a:r>
              <a:rPr lang="ru-RU" sz="2400" dirty="0" err="1"/>
              <a:t>Куссмауль</a:t>
            </a:r>
            <a:r>
              <a:rPr lang="ru-RU" sz="2400" dirty="0"/>
              <a:t> (1877) – знаменитый невролог, один из «основоположников» </a:t>
            </a:r>
            <a:r>
              <a:rPr lang="ru-RU" sz="2400" dirty="0" err="1"/>
              <a:t>логопатологии</a:t>
            </a:r>
            <a:r>
              <a:rPr lang="ru-RU" sz="2400" dirty="0"/>
              <a:t> и </a:t>
            </a:r>
            <a:r>
              <a:rPr lang="ru-RU" sz="2400" dirty="0" smtClean="0"/>
              <a:t>логопедии </a:t>
            </a:r>
            <a:r>
              <a:rPr lang="ru-RU" sz="2400" dirty="0"/>
              <a:t>рассматривал речь как одну из знаковых </a:t>
            </a:r>
            <a:r>
              <a:rPr lang="ru-RU" sz="2400" dirty="0" smtClean="0"/>
              <a:t>систем.</a:t>
            </a:r>
          </a:p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60—80-е гг. XIX в. на функциональный и многоуровневый характер речи пристальное внимание обратил X. Джексон (1835–1911) – выдающийся невролог и </a:t>
            </a:r>
            <a:r>
              <a:rPr lang="ru-RU" sz="2400" dirty="0" err="1"/>
              <a:t>логопатолог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87652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Новейшее время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      Уже </a:t>
            </a:r>
            <a:r>
              <a:rPr lang="ru-RU" sz="2800" dirty="0"/>
              <a:t>в первые десятилетия XX в., задолго до «официального» оформления психолингвистики как науки (50-е гг. прошедшего столетия), внимание ученых к процессам речевой деятельности значительно возрастает, что связано не только с теоретическими потребностями ряда наук (прежде всего лингвистики, семиотики, психологии), но и с сугубо практическими социальными «нуждами»: происходящими в обществе расширением и видоизменением информации, со всеобщим обучением грамоте, с проблемами диагностики и лечения психических заболеваний, преодоления речевых нарушений и т.</a:t>
            </a:r>
            <a:r>
              <a:rPr lang="ru-RU" dirty="0"/>
              <a:t> д. </a:t>
            </a:r>
          </a:p>
        </p:txBody>
      </p:sp>
    </p:spTree>
    <p:extLst>
      <p:ext uri="{BB962C8B-B14F-4D97-AF65-F5344CB8AC3E}">
        <p14:creationId xmlns="" xmlns:p14="http://schemas.microsoft.com/office/powerpoint/2010/main" val="23822255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Швейцарский </a:t>
            </a:r>
            <a:r>
              <a:rPr lang="ru-RU" sz="3200" b="1" dirty="0"/>
              <a:t>ученый Фердинанд де </a:t>
            </a:r>
            <a:r>
              <a:rPr lang="ru-RU" sz="3200" b="1" dirty="0" smtClean="0"/>
              <a:t>Соссюр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  Основоположник </a:t>
            </a:r>
            <a:r>
              <a:rPr lang="ru-RU" sz="2800" dirty="0"/>
              <a:t>лингвистики XX в., швейцарский ученый Фердинанд де Соссюр четко разграничивал собственно </a:t>
            </a:r>
            <a:r>
              <a:rPr lang="ru-RU" sz="2800" i="1" dirty="0"/>
              <a:t>язык</a:t>
            </a:r>
            <a:r>
              <a:rPr lang="ru-RU" sz="2800" dirty="0"/>
              <a:t> («</a:t>
            </a:r>
            <a:r>
              <a:rPr lang="ru-RU" sz="2800" dirty="0" err="1"/>
              <a:t>langue</a:t>
            </a:r>
            <a:r>
              <a:rPr lang="ru-RU" sz="2800" dirty="0"/>
              <a:t>») как абстрактную надындивидуальную систему, </a:t>
            </a:r>
            <a:r>
              <a:rPr lang="ru-RU" sz="2800" i="1" dirty="0"/>
              <a:t>языковую способность</a:t>
            </a:r>
            <a:r>
              <a:rPr lang="ru-RU" sz="2800" dirty="0"/>
              <a:t> («</a:t>
            </a:r>
            <a:r>
              <a:rPr lang="ru-RU" sz="2800" dirty="0" err="1"/>
              <a:t>faculte</a:t>
            </a:r>
            <a:r>
              <a:rPr lang="ru-RU" sz="2800" dirty="0"/>
              <a:t> </a:t>
            </a:r>
            <a:r>
              <a:rPr lang="ru-RU" sz="2800" dirty="0" err="1"/>
              <a:t>du</a:t>
            </a:r>
            <a:r>
              <a:rPr lang="ru-RU" sz="2800" dirty="0"/>
              <a:t> </a:t>
            </a:r>
            <a:r>
              <a:rPr lang="ru-RU" sz="2800" dirty="0" err="1"/>
              <a:t>langage</a:t>
            </a:r>
            <a:r>
              <a:rPr lang="ru-RU" sz="2800" dirty="0"/>
              <a:t>») как функцию индивида (обе эти категории он объединял в понятии </a:t>
            </a:r>
            <a:r>
              <a:rPr lang="ru-RU" sz="2800" dirty="0" err="1"/>
              <a:t>langage</a:t>
            </a:r>
            <a:r>
              <a:rPr lang="ru-RU" sz="2800" dirty="0"/>
              <a:t>, или речевой деятельности) и </a:t>
            </a:r>
            <a:r>
              <a:rPr lang="ru-RU" sz="2800" i="1" dirty="0"/>
              <a:t>речь</a:t>
            </a:r>
            <a:r>
              <a:rPr lang="ru-RU" sz="2800" dirty="0"/>
              <a:t> («</a:t>
            </a:r>
            <a:r>
              <a:rPr lang="ru-RU" sz="2800" dirty="0" err="1"/>
              <a:t>parole</a:t>
            </a:r>
            <a:r>
              <a:rPr lang="ru-RU" sz="2800" dirty="0"/>
              <a:t>») – индивидуальный акт, реализующий языковую способность через посредство языка как социальной системы.</a:t>
            </a:r>
          </a:p>
        </p:txBody>
      </p:sp>
    </p:spTree>
    <p:extLst>
      <p:ext uri="{BB962C8B-B14F-4D97-AF65-F5344CB8AC3E}">
        <p14:creationId xmlns="" xmlns:p14="http://schemas.microsoft.com/office/powerpoint/2010/main" val="29686965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Лингвист </a:t>
            </a:r>
            <a:r>
              <a:rPr lang="ru-RU" sz="3200" b="1" dirty="0"/>
              <a:t>Л.В. </a:t>
            </a:r>
            <a:r>
              <a:rPr lang="ru-RU" sz="3200" b="1" dirty="0" smtClean="0"/>
              <a:t>Щерба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 Дальнейшее </a:t>
            </a:r>
            <a:r>
              <a:rPr lang="ru-RU" sz="2400" dirty="0"/>
              <a:t>развитие концепция Ф. де Соссюра получила в трудах известного отечественного лингвиста Л.В. Щербы (1880–1944), который ввел понятие «психофизиологической речевой организации индивида», являющейся, вместе с обусловленной ею речевой деятельностью, «социальным продуктом</a:t>
            </a:r>
            <a:r>
              <a:rPr lang="ru-RU" sz="2400" dirty="0" smtClean="0"/>
              <a:t>».</a:t>
            </a:r>
            <a:r>
              <a:rPr lang="ru-RU" sz="2400" dirty="0"/>
              <a:t> </a:t>
            </a:r>
            <a:r>
              <a:rPr lang="ru-RU" sz="2400" dirty="0" smtClean="0"/>
              <a:t>Именно </a:t>
            </a:r>
            <a:r>
              <a:rPr lang="ru-RU" sz="2400" dirty="0"/>
              <a:t>взгляды Л.В. Щербы оказали наиболее сильное влияние на психологическую и лингвистическую науку при возникновении отечественной школы </a:t>
            </a:r>
            <a:r>
              <a:rPr lang="ru-RU" sz="2400" dirty="0" smtClean="0"/>
              <a:t>психолингвистики.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2394647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Конец</a:t>
            </a:r>
            <a:r>
              <a:rPr lang="ru-RU" sz="3200" b="1" dirty="0"/>
              <a:t> XIX – </a:t>
            </a:r>
            <a:r>
              <a:rPr lang="ru-RU" sz="3200" b="1" dirty="0" smtClean="0"/>
              <a:t>начало </a:t>
            </a:r>
            <a:r>
              <a:rPr lang="ru-RU" sz="3200" b="1" dirty="0"/>
              <a:t>XX </a:t>
            </a:r>
            <a:r>
              <a:rPr lang="ru-RU" sz="3200" b="1" dirty="0" smtClean="0"/>
              <a:t>столетия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      В </a:t>
            </a:r>
            <a:r>
              <a:rPr lang="ru-RU" sz="2000" dirty="0"/>
              <a:t>конце XIX – начале XX столетия в психологической науке было создано сразу несколько научных концепций и теорий, во многом обусловивших появление психолингвистики или создавших условия для ее </a:t>
            </a:r>
            <a:r>
              <a:rPr lang="ru-RU" sz="2000" dirty="0" smtClean="0"/>
              <a:t>возникновения.</a:t>
            </a:r>
            <a:r>
              <a:rPr lang="ru-RU" sz="2000" dirty="0"/>
              <a:t> Наиболее интересные для психолингвистики работы принадлежали психологам второго поколения этой школы. Так, в экспериментах О. Нимейера (310) было показано, что при восприятии предложения его грамматическая структура с самого начала воссоздается как единое целое, как </a:t>
            </a:r>
            <a:r>
              <a:rPr lang="ru-RU" sz="2000" dirty="0" err="1"/>
              <a:t>гештальт</a:t>
            </a:r>
            <a:r>
              <a:rPr lang="ru-RU" sz="2000" dirty="0"/>
              <a:t>. Но особенно важна идея, высказанная О. Дитрихом: «Не только </a:t>
            </a:r>
            <a:r>
              <a:rPr lang="ru-RU" sz="2000" i="1" dirty="0"/>
              <a:t>язык,</a:t>
            </a:r>
            <a:r>
              <a:rPr lang="ru-RU" sz="2000" dirty="0"/>
              <a:t> но и каждый отдельный </a:t>
            </a:r>
            <a:r>
              <a:rPr lang="ru-RU" sz="2000" i="1" dirty="0"/>
              <a:t>акт речи и понимания речи</a:t>
            </a:r>
            <a:r>
              <a:rPr lang="ru-RU" sz="2000" dirty="0"/>
              <a:t> не простая, но, напротив, крайне </a:t>
            </a:r>
            <a:r>
              <a:rPr lang="ru-RU" sz="2000" i="1" dirty="0"/>
              <a:t>сложная психофизиологическая функция,</a:t>
            </a:r>
            <a:r>
              <a:rPr lang="ru-RU" sz="2000" dirty="0"/>
              <a:t> и отсюда следует расчленение не только языка в целом, но прежде всего именно этих актов на различные слои, каждый из которых имеет свою относительную ценность в рамках каждого рассматриваемого случая» </a:t>
            </a:r>
          </a:p>
        </p:txBody>
      </p:sp>
    </p:spTree>
    <p:extLst>
      <p:ext uri="{BB962C8B-B14F-4D97-AF65-F5344CB8AC3E}">
        <p14:creationId xmlns="" xmlns:p14="http://schemas.microsoft.com/office/powerpoint/2010/main" val="225865361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Л.С. Выготский как один из основоположников </a:t>
            </a:r>
            <a:r>
              <a:rPr lang="ru-RU" sz="3200" b="1" dirty="0" smtClean="0"/>
              <a:t>психолингвистики.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Важнейшее значение в создании теоретических и методологических основ психолингвистики имели труды Льва Семеновича Выготского – одного из величайших ученых XX столетия. Л.С. Выготский – создатель отечественной психологической школы, к которой принадлежали А.Н. Леонтьев, А.Р. </a:t>
            </a:r>
            <a:r>
              <a:rPr lang="ru-RU" dirty="0" err="1"/>
              <a:t>Лурия</a:t>
            </a:r>
            <a:r>
              <a:rPr lang="ru-RU" dirty="0"/>
              <a:t>, А.Н. Соколов, П.Я. Гальперин, Д.Б. </a:t>
            </a:r>
            <a:r>
              <a:rPr lang="ru-RU" dirty="0" err="1"/>
              <a:t>Эльконин</a:t>
            </a:r>
            <a:r>
              <a:rPr lang="ru-RU" dirty="0"/>
              <a:t>, Л.И. </a:t>
            </a:r>
            <a:r>
              <a:rPr lang="ru-RU" dirty="0" err="1"/>
              <a:t>Божович</a:t>
            </a:r>
            <a:r>
              <a:rPr lang="ru-RU" dirty="0"/>
              <a:t>, А.В. Запорожец и др. Среди ученых, являющихся продолжателями традиций этой школы, необходимо упомянуть АВ. Петровского, В.В. Давыдова, Н.И. </a:t>
            </a:r>
            <a:r>
              <a:rPr lang="ru-RU" dirty="0" err="1"/>
              <a:t>Жинкина</a:t>
            </a:r>
            <a:r>
              <a:rPr lang="ru-RU" dirty="0"/>
              <a:t>, В.П. Зинченко, АА. Леонтьева. Л. С. Выготский и его школа оказали огромное влияние не только на отечественную, но и на мировую психологическую и педагогическую науку.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0084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ИНТЕРЕСЫ ЛЮДЕЙ С ДРЕВНЕЙШИХ ВРЕМЕН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Речь </a:t>
            </a:r>
            <a:r>
              <a:rPr lang="ru-RU" dirty="0"/>
              <a:t>как процесс интересовала людей с древнейших времен. Так, в египетском «Памятнике мемфисской теологии» (IV тысячелетие до н. э.) говорится о том, что «язык повторяет то, что </a:t>
            </a:r>
            <a:r>
              <a:rPr lang="ru-RU" dirty="0" err="1" smtClean="0"/>
              <a:t>замыслено</a:t>
            </a:r>
            <a:r>
              <a:rPr lang="ru-RU" dirty="0" smtClean="0"/>
              <a:t> </a:t>
            </a:r>
            <a:r>
              <a:rPr lang="ru-RU" dirty="0"/>
              <a:t>сердцем», т. е. с современных позиций утверждается, что язык связан с психикой, является ее продуктом.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36108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Научные идеи Л.С. Выготского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 smtClean="0"/>
              <a:t>       По </a:t>
            </a:r>
            <a:r>
              <a:rPr lang="ru-RU" sz="3000" dirty="0"/>
              <a:t>мнению А.А. Леонтьева, Л.С. Выготский «сумел предугадать дальнейшее развитие психологии речи и психолингвистики на много десятилетий вперед» </a:t>
            </a:r>
            <a:r>
              <a:rPr lang="ru-RU" sz="3000" dirty="0" smtClean="0"/>
              <a:t>.</a:t>
            </a:r>
            <a:endParaRPr lang="ru-RU" sz="3000" dirty="0"/>
          </a:p>
          <a:p>
            <a:pPr marL="0" indent="0">
              <a:buNone/>
            </a:pPr>
            <a:r>
              <a:rPr lang="ru-RU" sz="3000" dirty="0"/>
              <a:t>Научные идеи Л.С. Выготского, связанные с изучением речи как важнейшего вида деятельности человека, с определением многосторонних связей процессов мышления и речи получили развитие в трудах его учеников и соратников – А. Р. </a:t>
            </a:r>
            <a:r>
              <a:rPr lang="ru-RU" sz="3000" dirty="0" err="1"/>
              <a:t>Лурия</a:t>
            </a:r>
            <a:r>
              <a:rPr lang="ru-RU" sz="3000" dirty="0"/>
              <a:t>, А.Н. Леонтьева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652729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Александр Романович </a:t>
            </a:r>
            <a:r>
              <a:rPr lang="ru-RU" sz="3200" b="1" dirty="0" err="1"/>
              <a:t>Лурия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    Александр </a:t>
            </a:r>
            <a:r>
              <a:rPr lang="ru-RU" sz="2400" dirty="0"/>
              <a:t>Романович </a:t>
            </a:r>
            <a:r>
              <a:rPr lang="ru-RU" sz="2400" dirty="0" err="1"/>
              <a:t>Лурия</a:t>
            </a:r>
            <a:r>
              <a:rPr lang="ru-RU" sz="2400" dirty="0"/>
              <a:t> внес (в рамках психологии речи и нейролингвистики) фундаментальный вклад в диагностику, исследование и восстановление различных видов афазии – речевых нарушений центрально-мозгового происхождения, связанных с органическим поражением так называемых «речевых зон» коры головного мозга, отвечающих за реализацию речевой деятельности.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16342389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Алексей Николаевич Леонтьев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   Виднейший </a:t>
            </a:r>
            <a:r>
              <a:rPr lang="ru-RU" dirty="0"/>
              <a:t>представитель отечественной психологической школы Алексей Николаевич Леонтьев последовательно развивал психологическую концепцию речевой деятельности в другом направлении, введя в психологическую науку (в середине 30-х гг. XX в.) развернутое теоретическое представление о структуре и единицах деятельности. </a:t>
            </a:r>
            <a:endParaRPr lang="ru-RU" dirty="0" smtClean="0"/>
          </a:p>
          <a:p>
            <a:r>
              <a:rPr lang="ru-RU" dirty="0" smtClean="0"/>
              <a:t>АН</a:t>
            </a:r>
            <a:r>
              <a:rPr lang="ru-RU" dirty="0"/>
              <a:t>. Леонтьев справедливо считается (наряду с С.Л. Рубинштейном и П.Я. Гальпериным) одним из создателей современной психологической </a:t>
            </a:r>
            <a:r>
              <a:rPr lang="ru-RU" i="1" dirty="0"/>
              <a:t>теории деятельности.</a:t>
            </a:r>
            <a:r>
              <a:rPr lang="ru-RU" dirty="0"/>
              <a:t> В трудах А.Н. Леонтьева и АР. </a:t>
            </a:r>
            <a:r>
              <a:rPr lang="ru-RU" dirty="0" err="1"/>
              <a:t>Лурии</a:t>
            </a:r>
            <a:r>
              <a:rPr lang="ru-RU" dirty="0"/>
              <a:t> 40—50-х гг. прошедшего столетия неоднократно используется термин «речевая деятельность» и указываются некоторые особенности ее </a:t>
            </a:r>
            <a:r>
              <a:rPr lang="ru-RU" dirty="0" smtClean="0"/>
              <a:t>строения.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824534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Развитие психолингвистики в России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     Большое </a:t>
            </a:r>
            <a:r>
              <a:rPr lang="ru-RU" sz="2800" dirty="0"/>
              <a:t>влияние на развитие психолингвистики, особенно в России, оказали также и другие виднейшие отечественные психологи и лингвисты (С.Л. Рубинштейн, Б.Г. Ананьев, Д.Н. Узнадзе, Л.В. Щерба, АВ. Артемов, М.М. Бахтин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30021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Возникновение психолингвистики как самостоятельной области научных знаний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    Термин </a:t>
            </a:r>
            <a:r>
              <a:rPr lang="ru-RU" sz="2000" dirty="0"/>
              <a:t>«психолингвистика» впервые был предложен американским психологом Н. </a:t>
            </a:r>
            <a:r>
              <a:rPr lang="ru-RU" sz="2000" dirty="0" err="1"/>
              <a:t>Пронко</a:t>
            </a:r>
            <a:r>
              <a:rPr lang="ru-RU" sz="2000" dirty="0"/>
              <a:t> в 1946 г. (321). Как отдельная самостоятельная наука психолингвистика оформилась в 1953 году в результате работы межуниверситетского семинара, организованного Комитетом по лингвистике и психологии Исследовательского совета по социальным наукам при Университете штата Индиана (США, г. </a:t>
            </a:r>
            <a:r>
              <a:rPr lang="ru-RU" sz="2000" dirty="0" err="1"/>
              <a:t>Блумингтон</a:t>
            </a:r>
            <a:r>
              <a:rPr lang="ru-RU" sz="2000" dirty="0"/>
              <a:t>). Организаторами этого семинара были два известнейших американских психолога – Чарльз </a:t>
            </a:r>
            <a:r>
              <a:rPr lang="ru-RU" sz="2000" dirty="0" err="1"/>
              <a:t>Осгуд</a:t>
            </a:r>
            <a:r>
              <a:rPr lang="ru-RU" sz="2000" dirty="0"/>
              <a:t> и Джон Кэрролл и лингвист, этнограф и литературовед Томас </a:t>
            </a:r>
            <a:r>
              <a:rPr lang="ru-RU" sz="2000" dirty="0" err="1"/>
              <a:t>Сибеок</a:t>
            </a:r>
            <a:r>
              <a:rPr lang="ru-RU" sz="2000" dirty="0"/>
              <a:t>. В вышедшей в 1954 г. книге «Психолингвистика» были обобщены основные теоретические положения, принятые в ходе семинара, а также основные направления экспериментальных исследований, базирующиеся на этих положениях (322). Появление книги «Психолингвистика» сыграло роль своеобразного стимула к развертыванию многочисленных междисциплинарных психолингвистических исследований</a:t>
            </a:r>
            <a:r>
              <a:rPr lang="ru-RU" sz="2000" dirty="0" smtClean="0"/>
              <a:t>.    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17573119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Психолингвистика в работах А.А Леонтьева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      История </a:t>
            </a:r>
            <a:r>
              <a:rPr lang="ru-RU" dirty="0"/>
              <a:t>возникновения и развития науки психолингвистики </a:t>
            </a:r>
            <a:r>
              <a:rPr lang="ru-RU" dirty="0" smtClean="0"/>
              <a:t> </a:t>
            </a:r>
            <a:r>
              <a:rPr lang="ru-RU" dirty="0"/>
              <a:t>достаточно подробно представлена в работах А.А Леонтьева 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основе углубленного анализа этого вопроса </a:t>
            </a:r>
            <a:r>
              <a:rPr lang="ru-RU" dirty="0" smtClean="0"/>
              <a:t>  А. .А </a:t>
            </a:r>
            <a:r>
              <a:rPr lang="ru-RU" dirty="0"/>
              <a:t>Леонтьевым выделено несколько последовательных этапов развития психолингвистики как науки, которые он определил понятием психолингвистические «поколения»</a:t>
            </a:r>
          </a:p>
        </p:txBody>
      </p:sp>
    </p:spTree>
    <p:extLst>
      <p:ext uri="{BB962C8B-B14F-4D97-AF65-F5344CB8AC3E}">
        <p14:creationId xmlns="" xmlns:p14="http://schemas.microsoft.com/office/powerpoint/2010/main" val="10205180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Представители психолингвистики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300" dirty="0" smtClean="0"/>
              <a:t>      Представителями </a:t>
            </a:r>
            <a:r>
              <a:rPr lang="ru-RU" sz="3300" dirty="0"/>
              <a:t>психолингвистики первого поколения являлись Ч. </a:t>
            </a:r>
            <a:r>
              <a:rPr lang="ru-RU" sz="3300" dirty="0" err="1"/>
              <a:t>Осгуд</a:t>
            </a:r>
            <a:r>
              <a:rPr lang="ru-RU" sz="3300" dirty="0"/>
              <a:t>, Дж. Кэрролл, Т. </a:t>
            </a:r>
            <a:r>
              <a:rPr lang="ru-RU" sz="3300" dirty="0" err="1"/>
              <a:t>Сибеок</a:t>
            </a:r>
            <a:r>
              <a:rPr lang="ru-RU" sz="3300" dirty="0"/>
              <a:t>, Ф. </a:t>
            </a:r>
            <a:r>
              <a:rPr lang="ru-RU" sz="3300" dirty="0" err="1"/>
              <a:t>Лаунсбери</a:t>
            </a:r>
            <a:r>
              <a:rPr lang="ru-RU" sz="3300" dirty="0"/>
              <a:t> и др., и наиболее яркими представителями </a:t>
            </a:r>
            <a:r>
              <a:rPr lang="ru-RU" sz="3300" dirty="0" smtClean="0"/>
              <a:t> </a:t>
            </a:r>
            <a:r>
              <a:rPr lang="ru-RU" sz="3300" dirty="0"/>
              <a:t>второго поколения – Дж. Миллер, Н. Хомский (</a:t>
            </a:r>
            <a:r>
              <a:rPr lang="ru-RU" sz="3300" dirty="0" err="1"/>
              <a:t>Чамски</a:t>
            </a:r>
            <a:r>
              <a:rPr lang="ru-RU" sz="3300" dirty="0"/>
              <a:t>) и Д. </a:t>
            </a:r>
            <a:r>
              <a:rPr lang="ru-RU" sz="3300" dirty="0" err="1"/>
              <a:t>Слобин</a:t>
            </a:r>
            <a:r>
              <a:rPr lang="ru-RU" sz="3300" dirty="0" smtClean="0"/>
              <a:t>.</a:t>
            </a:r>
          </a:p>
          <a:p>
            <a:pPr marL="0" indent="0">
              <a:buNone/>
            </a:pPr>
            <a:r>
              <a:rPr lang="ru-RU" sz="3300" dirty="0" smtClean="0"/>
              <a:t> </a:t>
            </a:r>
            <a:r>
              <a:rPr lang="ru-RU" sz="3300" dirty="0"/>
              <a:t>Психолингвистика третьего поколения, или, как ее назвал видный американский психолог и </a:t>
            </a:r>
            <a:r>
              <a:rPr lang="ru-RU" sz="3300" dirty="0" err="1"/>
              <a:t>психолингвист</a:t>
            </a:r>
            <a:r>
              <a:rPr lang="ru-RU" sz="3300" dirty="0"/>
              <a:t> Дж. </a:t>
            </a:r>
            <a:r>
              <a:rPr lang="ru-RU" sz="3300" dirty="0" err="1"/>
              <a:t>Верч</a:t>
            </a:r>
            <a:r>
              <a:rPr lang="ru-RU" sz="3300" dirty="0"/>
              <a:t>, «новая психолингвистика», сформировалась в середине 70-х гг. XX в. Она связана в США с именами Джерома </a:t>
            </a:r>
            <a:r>
              <a:rPr lang="ru-RU" sz="3300" dirty="0" err="1"/>
              <a:t>Брунера</a:t>
            </a:r>
            <a:r>
              <a:rPr lang="ru-RU" sz="3300" dirty="0"/>
              <a:t> и Дж. </a:t>
            </a:r>
            <a:r>
              <a:rPr lang="ru-RU" sz="3300" dirty="0" err="1"/>
              <a:t>Верч</a:t>
            </a:r>
            <a:r>
              <a:rPr lang="ru-RU" sz="3300" dirty="0"/>
              <a:t>; во Франции – Жака </a:t>
            </a:r>
            <a:r>
              <a:rPr lang="ru-RU" sz="3300" dirty="0" err="1"/>
              <a:t>Мелера</a:t>
            </a:r>
            <a:r>
              <a:rPr lang="ru-RU" sz="3300" dirty="0"/>
              <a:t>, Жоржа </a:t>
            </a:r>
            <a:r>
              <a:rPr lang="ru-RU" sz="3300" dirty="0" err="1"/>
              <a:t>Нуазе</a:t>
            </a:r>
            <a:r>
              <a:rPr lang="ru-RU" sz="3300" dirty="0"/>
              <a:t>, Даниэль </a:t>
            </a:r>
            <a:r>
              <a:rPr lang="ru-RU" sz="3300" dirty="0" err="1"/>
              <a:t>Дюбуа</a:t>
            </a:r>
            <a:r>
              <a:rPr lang="ru-RU" sz="3300" dirty="0"/>
              <a:t>; в Норвегии – с именем талантливого </a:t>
            </a:r>
            <a:r>
              <a:rPr lang="ru-RU" sz="3300" dirty="0" err="1"/>
              <a:t>психолингвиста</a:t>
            </a:r>
            <a:r>
              <a:rPr lang="ru-RU" sz="3300" dirty="0"/>
              <a:t> Р. </a:t>
            </a:r>
            <a:r>
              <a:rPr lang="ru-RU" sz="3300" dirty="0" err="1"/>
              <a:t>Ромметвейта</a:t>
            </a:r>
            <a:r>
              <a:rPr lang="ru-RU" sz="33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355836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Современный период развития ПЛ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    Современный </a:t>
            </a:r>
            <a:r>
              <a:rPr lang="ru-RU" sz="2800" dirty="0"/>
              <a:t>период развития психолингвистики совпадает с развитием когнитивных наук. Когнитивная психология – это область психологии, изучающая то, как люди получают информацию о мире, как эта информация воспринимается и осознается человеком, как она хранится в памяти и преобразуется в знания; как эти знания влияют на наше внимание и </a:t>
            </a:r>
            <a:r>
              <a:rPr lang="ru-RU" sz="2800" dirty="0" smtClean="0"/>
              <a:t>поведение.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6538595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Отечественная психолингвистика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      Отечественная </a:t>
            </a:r>
            <a:r>
              <a:rPr lang="ru-RU" sz="2800" dirty="0"/>
              <a:t>психолингвистика, в частности московская психолингвистическая школа, ориентируется, прежде всего на характеристику процессов преобразования смысловой информации – с различных позиций исследуются процессы производства речи, ее восприятия и понимания (смысловой интерпретации).</a:t>
            </a:r>
          </a:p>
        </p:txBody>
      </p:sp>
    </p:spTree>
    <p:extLst>
      <p:ext uri="{BB962C8B-B14F-4D97-AF65-F5344CB8AC3E}">
        <p14:creationId xmlns="" xmlns:p14="http://schemas.microsoft.com/office/powerpoint/2010/main" val="9334754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Центр психолингвистической науки в России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dirty="0" smtClean="0"/>
              <a:t>       В </a:t>
            </a:r>
            <a:r>
              <a:rPr lang="ru-RU" sz="2600" dirty="0"/>
              <a:t>России своеобразным центром психолингвистической науки является сектор психолингвистики и теории массовой коммуникации Института языкознания РАН, основанный АА. Леонтьевым в 1958 г. С 1974 г. им руководит известный отечественный </a:t>
            </a:r>
            <a:r>
              <a:rPr lang="ru-RU" sz="2600" dirty="0" err="1"/>
              <a:t>психолингвист</a:t>
            </a:r>
            <a:r>
              <a:rPr lang="ru-RU" sz="2600" dirty="0"/>
              <a:t> Е.Ф. Тарасов</a:t>
            </a:r>
            <a:r>
              <a:rPr lang="ru-RU" sz="2600" dirty="0" smtClean="0"/>
              <a:t>.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r>
              <a:rPr lang="ru-RU" sz="2600" dirty="0"/>
              <a:t>С 80-х гг. прошедшего столетия регулярно на базе указанного учреждения проводятся всероссийские симпозиумы по психолингвистике и издаются тематические сборники научных трудов ведущих отечественных специалистов.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1403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ДОМИНИРУЮЩАЯ ТЕОРИЯ В АНТИЧНЫЙ ПЕРИОД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      В «теории наименования», которая доминировала в античный период (в греко-латинском регионе), речь рассматривалась как </a:t>
            </a:r>
            <a:r>
              <a:rPr lang="ru-RU" sz="2800" b="1" dirty="0" smtClean="0"/>
              <a:t>процесс говорения.</a:t>
            </a:r>
            <a:r>
              <a:rPr lang="ru-RU" sz="2800" dirty="0" smtClean="0"/>
              <a:t> </a:t>
            </a:r>
          </a:p>
          <a:p>
            <a:pPr marL="0" indent="0">
              <a:buNone/>
            </a:pPr>
            <a:r>
              <a:rPr lang="ru-RU" sz="2800" dirty="0" smtClean="0"/>
              <a:t>Вместе с тем утверждалось, что речь всегда вызывает некое (ответное) действие или отношение (вещей, явлений или людей друг с другом).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973571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Международная организация прикладной психолингвистики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600" dirty="0" smtClean="0"/>
              <a:t>     В </a:t>
            </a:r>
            <a:r>
              <a:rPr lang="ru-RU" sz="3600" dirty="0"/>
              <a:t>80-е гг. была создана Международная организация прикладной психолингвистики (</a:t>
            </a:r>
            <a:r>
              <a:rPr lang="ru-RU" sz="3600" dirty="0" err="1"/>
              <a:t>International</a:t>
            </a:r>
            <a:r>
              <a:rPr lang="ru-RU" sz="3600" dirty="0"/>
              <a:t> </a:t>
            </a:r>
            <a:r>
              <a:rPr lang="ru-RU" sz="3600" dirty="0" err="1"/>
              <a:t>Society</a:t>
            </a:r>
            <a:r>
              <a:rPr lang="ru-RU" sz="3600" dirty="0"/>
              <a:t> </a:t>
            </a:r>
            <a:r>
              <a:rPr lang="ru-RU" sz="3600" dirty="0" err="1"/>
              <a:t>of</a:t>
            </a:r>
            <a:r>
              <a:rPr lang="ru-RU" sz="3600" dirty="0"/>
              <a:t> </a:t>
            </a:r>
            <a:r>
              <a:rPr lang="ru-RU" sz="3600" dirty="0" err="1"/>
              <a:t>Applied</a:t>
            </a:r>
            <a:r>
              <a:rPr lang="ru-RU" sz="3600" dirty="0"/>
              <a:t> </a:t>
            </a:r>
            <a:r>
              <a:rPr lang="ru-RU" sz="3600" dirty="0" err="1"/>
              <a:t>Psycholinguistics</a:t>
            </a:r>
            <a:r>
              <a:rPr lang="ru-RU" sz="3600" dirty="0"/>
              <a:t> – сокращенно ISAPL) со штаб-квартирой в г. Лиссабоне (Португалия).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Международные </a:t>
            </a:r>
            <a:r>
              <a:rPr lang="ru-RU" sz="3600" dirty="0"/>
              <a:t>симпозиумы ученых-</a:t>
            </a:r>
            <a:r>
              <a:rPr lang="ru-RU" sz="3600" dirty="0" err="1"/>
              <a:t>психолингвистов</a:t>
            </a:r>
            <a:r>
              <a:rPr lang="ru-RU" sz="3600" dirty="0"/>
              <a:t> при участии лингвистов и психологов проводятся один раз в три года. 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 smtClean="0"/>
              <a:t>В </a:t>
            </a:r>
            <a:r>
              <a:rPr lang="ru-RU" sz="3600" dirty="0"/>
              <a:t>Осаке (Япония) издается Международный журнал психолингвистики – «</a:t>
            </a:r>
            <a:r>
              <a:rPr lang="ru-RU" sz="3600" dirty="0" err="1"/>
              <a:t>International</a:t>
            </a:r>
            <a:r>
              <a:rPr lang="ru-RU" sz="3600" dirty="0"/>
              <a:t> </a:t>
            </a:r>
            <a:r>
              <a:rPr lang="ru-RU" sz="3600" dirty="0" err="1"/>
              <a:t>Journal</a:t>
            </a:r>
            <a:r>
              <a:rPr lang="ru-RU" sz="3600" dirty="0"/>
              <a:t> </a:t>
            </a:r>
            <a:r>
              <a:rPr lang="ru-RU" sz="3600" dirty="0" err="1"/>
              <a:t>of</a:t>
            </a:r>
            <a:r>
              <a:rPr lang="ru-RU" sz="3600" dirty="0"/>
              <a:t> </a:t>
            </a:r>
            <a:r>
              <a:rPr lang="ru-RU" sz="3600" dirty="0" err="1"/>
              <a:t>Psycholinguistics</a:t>
            </a:r>
            <a:r>
              <a:rPr lang="ru-RU" sz="3600" dirty="0"/>
              <a:t>» («Международный журнал человеческой коммуникации»).</a:t>
            </a:r>
          </a:p>
          <a:p>
            <a:r>
              <a:rPr lang="ru-RU" sz="3600" dirty="0"/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64485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</p:spTree>
    <p:extLst>
      <p:ext uri="{BB962C8B-B14F-4D97-AF65-F5344CB8AC3E}">
        <p14:creationId xmlns="" xmlns:p14="http://schemas.microsoft.com/office/powerpoint/2010/main" val="1564732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Демокрит</a:t>
            </a:r>
            <a:r>
              <a:rPr lang="ru-RU" sz="3200" b="1" dirty="0" smtClean="0"/>
              <a:t> и его мысли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Известный </a:t>
            </a:r>
            <a:r>
              <a:rPr lang="ru-RU" dirty="0"/>
              <a:t>древнегреческий философ и общественный деятель </a:t>
            </a:r>
            <a:r>
              <a:rPr lang="ru-RU" dirty="0" err="1"/>
              <a:t>Демокрит</a:t>
            </a:r>
            <a:r>
              <a:rPr lang="ru-RU" dirty="0"/>
              <a:t> (V в. до н. э.) считал, что язык служит для деятельности и общения и, будучи символическим явлением, выступает средством выражения действительности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20021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Взгляды </a:t>
            </a:r>
            <a:r>
              <a:rPr lang="ru-RU" sz="3200" b="1" dirty="0"/>
              <a:t>П</a:t>
            </a:r>
            <a:r>
              <a:rPr lang="ru-RU" sz="3200" b="1" dirty="0" smtClean="0"/>
              <a:t>латона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Великий </a:t>
            </a:r>
            <a:r>
              <a:rPr lang="ru-RU" dirty="0"/>
              <a:t>философ Древнего мира Платон (427–347 до н. э.) рассматривает речь как деятельность, порождение сознания человека. Например, в книге-диалоге «</a:t>
            </a:r>
            <a:r>
              <a:rPr lang="ru-RU" dirty="0" err="1"/>
              <a:t>Кратил</a:t>
            </a:r>
            <a:r>
              <a:rPr lang="ru-RU" dirty="0"/>
              <a:t>» он указывает: «А говорить – не есть ли одно из действий?»[</a:t>
            </a:r>
          </a:p>
        </p:txBody>
      </p:sp>
    </p:spTree>
    <p:extLst>
      <p:ext uri="{BB962C8B-B14F-4D97-AF65-F5344CB8AC3E}">
        <p14:creationId xmlns="" xmlns:p14="http://schemas.microsoft.com/office/powerpoint/2010/main" val="143417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Развернутая система Аристотеля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Выдающийся философ Древней Греции, учитель и духовный наставник Александра Македонского, Аристотель (384–322 до н. э.) создает развернутую систему представлений о речи, оказавшую большое влияние на ее исследование в течение многих последующих веков. </a:t>
            </a:r>
          </a:p>
        </p:txBody>
      </p:sp>
    </p:spTree>
    <p:extLst>
      <p:ext uri="{BB962C8B-B14F-4D97-AF65-F5344CB8AC3E}">
        <p14:creationId xmlns="" xmlns:p14="http://schemas.microsoft.com/office/powerpoint/2010/main" val="664088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Речь как деятельность по Аристотелю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Понимая </a:t>
            </a:r>
            <a:r>
              <a:rPr lang="ru-RU" dirty="0"/>
              <a:t>речь как деятельность, Аристотель подчеркивал ее функциональный и </a:t>
            </a:r>
            <a:r>
              <a:rPr lang="ru-RU" dirty="0" err="1"/>
              <a:t>многоформный</a:t>
            </a:r>
            <a:r>
              <a:rPr lang="ru-RU" dirty="0"/>
              <a:t> характер, ее связь с целями деятельности и ситуациями, в которых деятельность протекает («соблюдение уместности» слога и средств речи). </a:t>
            </a:r>
          </a:p>
        </p:txBody>
      </p:sp>
    </p:spTree>
    <p:extLst>
      <p:ext uri="{BB962C8B-B14F-4D97-AF65-F5344CB8AC3E}">
        <p14:creationId xmlns="" xmlns:p14="http://schemas.microsoft.com/office/powerpoint/2010/main" val="1812726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267</TotalTime>
  <Words>2100</Words>
  <Application>Microsoft Office PowerPoint</Application>
  <PresentationFormat>Экран (4:3)</PresentationFormat>
  <Paragraphs>118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Апекс</vt:lpstr>
      <vt:lpstr>История возникновения психолингвистики как науки</vt:lpstr>
      <vt:lpstr>Античный период: Высказывания античных ученых и «расцвет» речеведческих наук.</vt:lpstr>
      <vt:lpstr>Зарождение первоначальных представлений о речи и речевой деятельности</vt:lpstr>
      <vt:lpstr>ИНТЕРЕСЫ ЛЮДЕЙ С ДРЕВНЕЙШИХ ВРЕМЕН</vt:lpstr>
      <vt:lpstr>ДОМИНИРУЮЩАЯ ТЕОРИЯ В АНТИЧНЫЙ ПЕРИОД</vt:lpstr>
      <vt:lpstr>Демокрит и его мысли</vt:lpstr>
      <vt:lpstr>Взгляды Платона</vt:lpstr>
      <vt:lpstr>Развернутая система Аристотеля</vt:lpstr>
      <vt:lpstr>Речь как деятельность по Аристотелю</vt:lpstr>
      <vt:lpstr>Задачи «грамматического искусства»</vt:lpstr>
      <vt:lpstr>Процессы речеобразования при патологии речи.</vt:lpstr>
      <vt:lpstr>Период Средневековья (V–XIV вв.) и эпоха Возрождения (XV–XVI вв.) </vt:lpstr>
      <vt:lpstr>Мнение Присциана на функционирование языка.</vt:lpstr>
      <vt:lpstr>Язык как знаковая система в Средневековье</vt:lpstr>
      <vt:lpstr>Павел Флоренский и его взгляды</vt:lpstr>
      <vt:lpstr>Эпоха Возрождения и ее исследователи</vt:lpstr>
      <vt:lpstr> Труды Ф. Санчеса и  В. Лили </vt:lpstr>
      <vt:lpstr> Новое время (XVII–XIX вв.): обсуждение в научных трудах </vt:lpstr>
      <vt:lpstr>Идея Френсиса Бекона</vt:lpstr>
      <vt:lpstr>Предложение Рене Декарта</vt:lpstr>
      <vt:lpstr>Знаковый и коммуникационный характер речи по Антуано Арно и Клоду  Лансло</vt:lpstr>
      <vt:lpstr>Э. Кондильяк  и идея приоритета семантики языка </vt:lpstr>
      <vt:lpstr>Отход от традиций</vt:lpstr>
      <vt:lpstr> Большинство исследователей и Вильгельм фон Гумбольдт (1767–1835). </vt:lpstr>
      <vt:lpstr>В. Гумбольт и понятие языкового сознания</vt:lpstr>
      <vt:lpstr>Основополагающее в концепции В.Гумбольта</vt:lpstr>
      <vt:lpstr>Идеи В. Гумбольта</vt:lpstr>
      <vt:lpstr>Г.Штейнталь и индивидуально-психологический подход</vt:lpstr>
      <vt:lpstr>Идеи В.Гумбольта и     Г.Штейнеля в трудах            А.А. Потебни</vt:lpstr>
      <vt:lpstr> Утверждения А.А. Потебни </vt:lpstr>
      <vt:lpstr>Иван Александрович Бодуэн де Куртенэ и возникновение психолингвистики</vt:lpstr>
      <vt:lpstr>Взгляды И.А. Бодуэна</vt:lpstr>
      <vt:lpstr>Призыв И.А. Бодуэна </vt:lpstr>
      <vt:lpstr>Вклад неврологов и логопатологов</vt:lpstr>
      <vt:lpstr>Новейшее время </vt:lpstr>
      <vt:lpstr>Швейцарский ученый Фердинанд де Соссюр</vt:lpstr>
      <vt:lpstr>Лингвист Л.В. Щерба</vt:lpstr>
      <vt:lpstr>Конец XIX – начало XX столетия</vt:lpstr>
      <vt:lpstr>Л.С. Выготский как один из основоположников психолингвистики.</vt:lpstr>
      <vt:lpstr>Научные идеи Л.С. Выготского</vt:lpstr>
      <vt:lpstr>Александр Романович Лурия</vt:lpstr>
      <vt:lpstr>Алексей Николаевич Леонтьев</vt:lpstr>
      <vt:lpstr>Развитие психолингвистики в России</vt:lpstr>
      <vt:lpstr>Возникновение психолингвистики как самостоятельной области научных знаний</vt:lpstr>
      <vt:lpstr>Психолингвистика в работах А.А Леонтьева </vt:lpstr>
      <vt:lpstr>Представители психолингвистики</vt:lpstr>
      <vt:lpstr>Современный период развития ПЛ</vt:lpstr>
      <vt:lpstr>Отечественная психолингвистика</vt:lpstr>
      <vt:lpstr>Центр психолингвистической науки в России.</vt:lpstr>
      <vt:lpstr>Международная организация прикладной психолингвистики</vt:lpstr>
      <vt:lpstr>Слайд 51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психолингвистики как науки.</dc:title>
  <dc:creator>Admin</dc:creator>
  <cp:lastModifiedBy>User</cp:lastModifiedBy>
  <cp:revision>27</cp:revision>
  <dcterms:created xsi:type="dcterms:W3CDTF">2018-09-15T01:18:15Z</dcterms:created>
  <dcterms:modified xsi:type="dcterms:W3CDTF">2021-02-17T01:51:56Z</dcterms:modified>
</cp:coreProperties>
</file>